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256" r:id="rId2"/>
    <p:sldId id="257" r:id="rId3"/>
    <p:sldId id="260" r:id="rId4"/>
    <p:sldId id="259" r:id="rId5"/>
    <p:sldId id="262" r:id="rId6"/>
    <p:sldId id="258" r:id="rId7"/>
    <p:sldId id="263" r:id="rId8"/>
    <p:sldId id="264" r:id="rId9"/>
    <p:sldId id="261" r:id="rId10"/>
    <p:sldId id="404" r:id="rId11"/>
    <p:sldId id="405" r:id="rId12"/>
    <p:sldId id="265" r:id="rId13"/>
    <p:sldId id="266" r:id="rId14"/>
    <p:sldId id="267" r:id="rId15"/>
    <p:sldId id="272" r:id="rId16"/>
    <p:sldId id="270" r:id="rId17"/>
    <p:sldId id="280" r:id="rId18"/>
    <p:sldId id="281" r:id="rId19"/>
    <p:sldId id="282" r:id="rId20"/>
    <p:sldId id="286" r:id="rId21"/>
    <p:sldId id="289" r:id="rId22"/>
    <p:sldId id="290" r:id="rId23"/>
    <p:sldId id="406" r:id="rId24"/>
    <p:sldId id="288" r:id="rId25"/>
    <p:sldId id="302" r:id="rId26"/>
    <p:sldId id="303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04" r:id="rId35"/>
    <p:sldId id="291" r:id="rId36"/>
    <p:sldId id="292" r:id="rId37"/>
    <p:sldId id="293" r:id="rId38"/>
    <p:sldId id="294" r:id="rId39"/>
    <p:sldId id="268" r:id="rId40"/>
    <p:sldId id="295" r:id="rId41"/>
    <p:sldId id="296" r:id="rId42"/>
    <p:sldId id="297" r:id="rId43"/>
    <p:sldId id="299" r:id="rId44"/>
    <p:sldId id="300" r:id="rId45"/>
    <p:sldId id="301" r:id="rId46"/>
    <p:sldId id="313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3" r:id="rId56"/>
    <p:sldId id="380" r:id="rId57"/>
    <p:sldId id="381" r:id="rId58"/>
    <p:sldId id="384" r:id="rId59"/>
    <p:sldId id="400" r:id="rId60"/>
    <p:sldId id="401" r:id="rId61"/>
    <p:sldId id="382" r:id="rId62"/>
    <p:sldId id="383" r:id="rId63"/>
    <p:sldId id="386" r:id="rId64"/>
    <p:sldId id="387" r:id="rId65"/>
    <p:sldId id="399" r:id="rId66"/>
    <p:sldId id="389" r:id="rId67"/>
    <p:sldId id="271" r:id="rId68"/>
    <p:sldId id="325" r:id="rId69"/>
    <p:sldId id="326" r:id="rId70"/>
    <p:sldId id="327" r:id="rId71"/>
    <p:sldId id="331" r:id="rId72"/>
    <p:sldId id="328" r:id="rId73"/>
    <p:sldId id="329" r:id="rId74"/>
    <p:sldId id="332" r:id="rId75"/>
    <p:sldId id="333" r:id="rId76"/>
    <p:sldId id="349" r:id="rId77"/>
    <p:sldId id="351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3" r:id="rId87"/>
    <p:sldId id="344" r:id="rId88"/>
    <p:sldId id="342" r:id="rId89"/>
    <p:sldId id="345" r:id="rId90"/>
    <p:sldId id="346" r:id="rId91"/>
    <p:sldId id="347" r:id="rId92"/>
    <p:sldId id="348" r:id="rId93"/>
    <p:sldId id="350" r:id="rId94"/>
    <p:sldId id="275" r:id="rId95"/>
    <p:sldId id="352" r:id="rId96"/>
    <p:sldId id="353" r:id="rId97"/>
    <p:sldId id="354" r:id="rId98"/>
    <p:sldId id="356" r:id="rId99"/>
    <p:sldId id="360" r:id="rId100"/>
    <p:sldId id="357" r:id="rId101"/>
    <p:sldId id="358" r:id="rId102"/>
    <p:sldId id="359" r:id="rId103"/>
    <p:sldId id="273" r:id="rId104"/>
    <p:sldId id="361" r:id="rId105"/>
    <p:sldId id="362" r:id="rId106"/>
    <p:sldId id="364" r:id="rId107"/>
    <p:sldId id="363" r:id="rId108"/>
    <p:sldId id="365" r:id="rId109"/>
    <p:sldId id="274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276" r:id="rId122"/>
    <p:sldId id="377" r:id="rId123"/>
    <p:sldId id="378" r:id="rId124"/>
    <p:sldId id="391" r:id="rId125"/>
    <p:sldId id="392" r:id="rId126"/>
    <p:sldId id="393" r:id="rId127"/>
    <p:sldId id="394" r:id="rId128"/>
    <p:sldId id="397" r:id="rId129"/>
    <p:sldId id="396" r:id="rId130"/>
    <p:sldId id="395" r:id="rId131"/>
    <p:sldId id="398" r:id="rId132"/>
    <p:sldId id="278" r:id="rId133"/>
    <p:sldId id="269" r:id="rId134"/>
    <p:sldId id="402" r:id="rId135"/>
    <p:sldId id="277" r:id="rId136"/>
    <p:sldId id="403" r:id="rId1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 autoAdjust="0"/>
    <p:restoredTop sz="94650" autoAdjust="0"/>
  </p:normalViewPr>
  <p:slideViewPr>
    <p:cSldViewPr snapToGrid="0" snapToObjects="1">
      <p:cViewPr varScale="1">
        <p:scale>
          <a:sx n="165" d="100"/>
          <a:sy n="165" d="100"/>
        </p:scale>
        <p:origin x="-124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printerSettings" Target="printerSettings/printerSettings1.bin"/><Relationship Id="rId141" Type="http://schemas.openxmlformats.org/officeDocument/2006/relationships/presProps" Target="presProps.xml"/><Relationship Id="rId142" Type="http://schemas.openxmlformats.org/officeDocument/2006/relationships/viewProps" Target="viewProps.xml"/><Relationship Id="rId143" Type="http://schemas.openxmlformats.org/officeDocument/2006/relationships/theme" Target="theme/theme1.xml"/><Relationship Id="rId1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240AD-D0E5-8743-BED0-4875EEDE37D1}" type="datetimeFigureOut">
              <a:rPr lang="en-US" smtClean="0"/>
              <a:t>26/01/15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9EA6-BBB3-1E40-BFD1-2E852B61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1AF83-5EC3-2645-9357-E8053F4E6264}" type="datetimeFigureOut">
              <a:rPr lang="en-US" smtClean="0"/>
              <a:t>26/01/15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186DE-8459-354D-92FA-6DAD5BD2E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1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460005" y="6355274"/>
            <a:ext cx="252904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68451" y="635527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42321" y="6184216"/>
            <a:ext cx="455688" cy="5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mic Sans MS"/>
                <a:cs typeface="Comic Sans MS"/>
              </a:defRPr>
            </a:lvl1pPr>
            <a:lvl2pPr>
              <a:defRPr sz="2800">
                <a:latin typeface="Comic Sans MS"/>
                <a:cs typeface="Comic Sans MS"/>
              </a:defRPr>
            </a:lvl2pPr>
            <a:lvl3pPr>
              <a:defRPr sz="2400">
                <a:latin typeface="Comic Sans MS"/>
                <a:cs typeface="Comic Sans MS"/>
              </a:defRPr>
            </a:lvl3pPr>
            <a:lvl4pPr>
              <a:defRPr sz="2000">
                <a:latin typeface="Comic Sans MS"/>
                <a:cs typeface="Comic Sans MS"/>
              </a:defRPr>
            </a:lvl4pPr>
            <a:lvl5pPr>
              <a:defRPr sz="2000">
                <a:latin typeface="Comic Sans MS"/>
                <a:cs typeface="Comic Sans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utreach.cs.ua.edu/spherly/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Ne </a:t>
            </a:r>
            <a:r>
              <a:rPr lang="en-US" dirty="0" err="1" smtClean="0"/>
              <a:t>perds</a:t>
            </a:r>
            <a:r>
              <a:rPr lang="en-US" dirty="0" smtClean="0"/>
              <a:t> pas la boule avec </a:t>
            </a:r>
            <a:r>
              <a:rPr lang="en-US" dirty="0" err="1" smtClean="0"/>
              <a:t>Sphero</a:t>
            </a:r>
            <a:r>
              <a:rPr lang="en-US" dirty="0" smtClean="0"/>
              <a:t> 2.0 et </a:t>
            </a: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506" y="2012324"/>
            <a:ext cx="2032460" cy="2396283"/>
          </a:xfrm>
          <a:prstGeom prst="rect">
            <a:avLst/>
          </a:prstGeom>
        </p:spPr>
      </p:pic>
      <p:sp>
        <p:nvSpPr>
          <p:cNvPr id="4" name="Subtitle 16"/>
          <p:cNvSpPr txBox="1">
            <a:spLocks/>
          </p:cNvSpPr>
          <p:nvPr/>
        </p:nvSpPr>
        <p:spPr>
          <a:xfrm>
            <a:off x="1371601" y="5638800"/>
            <a:ext cx="6400799" cy="284788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Comic Sans MS"/>
                <a:ea typeface="+mn-ea"/>
                <a:cs typeface="Comic Sans M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Version du 26 </a:t>
            </a:r>
            <a:r>
              <a:rPr lang="en-US" sz="1200" dirty="0" err="1" smtClean="0"/>
              <a:t>janvier</a:t>
            </a:r>
            <a:r>
              <a:rPr lang="en-US" sz="1200" dirty="0" smtClean="0"/>
              <a:t> 2015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575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Espace</a:t>
            </a:r>
            <a:r>
              <a:rPr lang="en-US" dirty="0" smtClean="0"/>
              <a:t> de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Pour tester les </a:t>
            </a:r>
            <a:r>
              <a:rPr lang="en-US" dirty="0" err="1" smtClean="0"/>
              <a:t>programmes</a:t>
            </a:r>
            <a:r>
              <a:rPr lang="en-US" dirty="0" smtClean="0"/>
              <a:t> avec </a:t>
            </a:r>
            <a:r>
              <a:rPr lang="en-US" dirty="0" err="1" smtClean="0"/>
              <a:t>Sphero</a:t>
            </a:r>
            <a:r>
              <a:rPr lang="en-US" dirty="0" smtClean="0"/>
              <a:t>, nous </a:t>
            </a:r>
            <a:r>
              <a:rPr lang="en-US" dirty="0" err="1" smtClean="0"/>
              <a:t>allons</a:t>
            </a:r>
            <a:r>
              <a:rPr lang="en-US" dirty="0" smtClean="0"/>
              <a:t> </a:t>
            </a:r>
            <a:r>
              <a:rPr lang="en-US" dirty="0" err="1" smtClean="0"/>
              <a:t>utiliser</a:t>
            </a:r>
            <a:r>
              <a:rPr lang="en-US" dirty="0" smtClean="0"/>
              <a:t> un </a:t>
            </a:r>
            <a:r>
              <a:rPr lang="en-US" dirty="0" err="1" smtClean="0"/>
              <a:t>espace</a:t>
            </a:r>
            <a:r>
              <a:rPr lang="en-US" dirty="0" smtClean="0"/>
              <a:t> de test formant un </a:t>
            </a:r>
            <a:r>
              <a:rPr lang="en-US" dirty="0" err="1" smtClean="0"/>
              <a:t>carré</a:t>
            </a:r>
            <a:r>
              <a:rPr lang="en-US" dirty="0" smtClean="0"/>
              <a:t> de 1m de </a:t>
            </a:r>
            <a:r>
              <a:rPr lang="en-US" dirty="0" err="1" smtClean="0"/>
              <a:t>c</a:t>
            </a:r>
            <a:r>
              <a:rPr lang="en-US" dirty="0" err="1" smtClean="0"/>
              <a:t>ôté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Cet</a:t>
            </a:r>
            <a:r>
              <a:rPr lang="en-US" dirty="0" smtClean="0"/>
              <a:t> </a:t>
            </a:r>
            <a:r>
              <a:rPr lang="en-US" dirty="0" err="1" smtClean="0"/>
              <a:t>espace</a:t>
            </a:r>
            <a:r>
              <a:rPr lang="en-US" dirty="0" smtClean="0"/>
              <a:t> de test </a:t>
            </a:r>
            <a:r>
              <a:rPr lang="en-US" dirty="0" err="1" smtClean="0"/>
              <a:t>évitera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d’aller</a:t>
            </a:r>
            <a:r>
              <a:rPr lang="en-US" dirty="0" smtClean="0"/>
              <a:t> trop loin.</a:t>
            </a:r>
          </a:p>
          <a:p>
            <a:endParaRPr lang="en-US" dirty="0"/>
          </a:p>
          <a:p>
            <a:r>
              <a:rPr lang="en-US" dirty="0" err="1" smtClean="0"/>
              <a:t>Cela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permettra</a:t>
            </a:r>
            <a:r>
              <a:rPr lang="en-US" dirty="0" smtClean="0"/>
              <a:t> </a:t>
            </a:r>
            <a:r>
              <a:rPr lang="en-US" dirty="0" err="1" smtClean="0"/>
              <a:t>également</a:t>
            </a:r>
            <a:r>
              <a:rPr lang="en-US" dirty="0" smtClean="0"/>
              <a:t> de tester les collisions.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587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11: Le </a:t>
            </a:r>
            <a:r>
              <a:rPr lang="en-US" dirty="0" err="1" smtClean="0"/>
              <a:t>carré</a:t>
            </a:r>
            <a:r>
              <a:rPr lang="en-US" dirty="0" smtClean="0"/>
              <a:t> en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garder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 smtClean="0"/>
              <a:t> du la mission </a:t>
            </a:r>
            <a:r>
              <a:rPr lang="en-US" dirty="0" err="1" smtClean="0"/>
              <a:t>précédente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Modifie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pour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change de </a:t>
            </a:r>
            <a:r>
              <a:rPr lang="en-US" dirty="0" err="1" smtClean="0"/>
              <a:t>couleur</a:t>
            </a:r>
            <a:r>
              <a:rPr lang="en-US" dirty="0" smtClean="0"/>
              <a:t> pour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côté</a:t>
            </a:r>
            <a:r>
              <a:rPr lang="en-US" dirty="0" smtClean="0"/>
              <a:t> du </a:t>
            </a:r>
            <a:r>
              <a:rPr lang="en-US" dirty="0" err="1" smtClean="0"/>
              <a:t>carré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0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11: Le </a:t>
            </a:r>
            <a:r>
              <a:rPr lang="en-US" dirty="0" err="1"/>
              <a:t>carré</a:t>
            </a:r>
            <a:r>
              <a:rPr lang="en-US" dirty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ressemble</a:t>
            </a:r>
            <a:r>
              <a:rPr lang="en-US" dirty="0" smtClean="0"/>
              <a:t>-t-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6" y="2313709"/>
            <a:ext cx="86995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9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11: Le </a:t>
            </a:r>
            <a:r>
              <a:rPr lang="en-US" dirty="0" err="1"/>
              <a:t>carré</a:t>
            </a:r>
            <a:r>
              <a:rPr lang="en-US" dirty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11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a </a:t>
            </a:r>
            <a:r>
              <a:rPr lang="en-US" dirty="0" err="1" smtClean="0">
                <a:solidFill>
                  <a:srgbClr val="008000"/>
                </a:solidFill>
              </a:rPr>
              <a:t>dessiné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 en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maintenant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apprendre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contrôler</a:t>
            </a:r>
            <a:r>
              <a:rPr lang="en-US" dirty="0" smtClean="0">
                <a:solidFill>
                  <a:srgbClr val="008000"/>
                </a:solidFill>
              </a:rPr>
              <a:t> la </a:t>
            </a:r>
            <a:r>
              <a:rPr lang="en-US" dirty="0" err="1" smtClean="0">
                <a:solidFill>
                  <a:srgbClr val="008000"/>
                </a:solidFill>
              </a:rPr>
              <a:t>vitesse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1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12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plus </a:t>
            </a:r>
            <a:r>
              <a:rPr lang="en-US" dirty="0" err="1" smtClean="0"/>
              <a:t>vite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moins</a:t>
            </a:r>
            <a:r>
              <a:rPr lang="en-US" dirty="0" smtClean="0"/>
              <a:t> </a:t>
            </a:r>
            <a:r>
              <a:rPr lang="en-US" dirty="0" err="1" smtClean="0"/>
              <a:t>vite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4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12: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9300"/>
          </a:xfrm>
        </p:spPr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changer la </a:t>
            </a:r>
            <a:r>
              <a:rPr lang="en-US" dirty="0" err="1" smtClean="0"/>
              <a:t>vitesse</a:t>
            </a:r>
            <a:r>
              <a:rPr lang="en-US" dirty="0" smtClean="0"/>
              <a:t> de </a:t>
            </a:r>
            <a:r>
              <a:rPr lang="en-US" dirty="0" err="1" smtClean="0"/>
              <a:t>Sphero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commande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utiliser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celle</a:t>
            </a:r>
            <a:r>
              <a:rPr lang="en-US" dirty="0" smtClean="0"/>
              <a:t>-ci: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58" y="4205471"/>
            <a:ext cx="3086100" cy="774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9611" y="4318630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100 %: 	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maximale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0%: 		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minimale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2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12: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Crée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suivant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pendant 1 </a:t>
            </a:r>
            <a:r>
              <a:rPr lang="en-US" dirty="0" err="1" smtClean="0"/>
              <a:t>seconde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la 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maximale</a:t>
            </a:r>
            <a:r>
              <a:rPr lang="en-US" dirty="0" smtClean="0"/>
              <a:t> (100 %)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tourne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180 </a:t>
            </a:r>
            <a:r>
              <a:rPr lang="en-US" dirty="0" err="1" smtClean="0"/>
              <a:t>degrés</a:t>
            </a:r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pendant 1 </a:t>
            </a:r>
            <a:r>
              <a:rPr lang="en-US" dirty="0" err="1" smtClean="0"/>
              <a:t>seconde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25% de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vitesse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8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12: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Modifie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et </a:t>
            </a:r>
            <a:r>
              <a:rPr lang="en-US" dirty="0" err="1" smtClean="0"/>
              <a:t>ajoute</a:t>
            </a:r>
            <a:r>
              <a:rPr lang="en-US" dirty="0" smtClean="0"/>
              <a:t> un second </a:t>
            </a:r>
            <a:r>
              <a:rPr lang="en-US" dirty="0" err="1" smtClean="0"/>
              <a:t>paramètre</a:t>
            </a:r>
            <a:r>
              <a:rPr lang="en-US" dirty="0" smtClean="0"/>
              <a:t> “speed” pour </a:t>
            </a:r>
            <a:r>
              <a:rPr lang="en-US" dirty="0" err="1" smtClean="0"/>
              <a:t>définir</a:t>
            </a:r>
            <a:r>
              <a:rPr lang="en-US" dirty="0" smtClean="0"/>
              <a:t> la </a:t>
            </a:r>
            <a:r>
              <a:rPr lang="en-US" dirty="0" err="1" smtClean="0"/>
              <a:t>vitesse</a:t>
            </a:r>
            <a:r>
              <a:rPr lang="en-US" dirty="0" smtClean="0"/>
              <a:t> de </a:t>
            </a:r>
            <a:r>
              <a:rPr lang="en-US" dirty="0" err="1" smtClean="0"/>
              <a:t>Sphero</a:t>
            </a:r>
            <a:r>
              <a:rPr lang="en-US" dirty="0" smtClean="0"/>
              <a:t> :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63" y="3167215"/>
            <a:ext cx="5346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12: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70161"/>
            <a:ext cx="8191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6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12: La </a:t>
            </a:r>
            <a:r>
              <a:rPr lang="en-US" dirty="0" err="1" smtClean="0"/>
              <a:t>vitesse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12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peux</a:t>
            </a:r>
            <a:r>
              <a:rPr lang="en-US" dirty="0" smtClean="0">
                <a:solidFill>
                  <a:srgbClr val="008000"/>
                </a:solidFill>
              </a:rPr>
              <a:t> changer la </a:t>
            </a:r>
            <a:r>
              <a:rPr lang="en-US" dirty="0" err="1" smtClean="0">
                <a:solidFill>
                  <a:srgbClr val="008000"/>
                </a:solidFill>
              </a:rPr>
              <a:t>vitesse</a:t>
            </a:r>
            <a:r>
              <a:rPr lang="en-US" dirty="0" smtClean="0">
                <a:solidFill>
                  <a:srgbClr val="008000"/>
                </a:solidFill>
              </a:rPr>
              <a:t> de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maintenant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apprendre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détecter</a:t>
            </a:r>
            <a:r>
              <a:rPr lang="en-US" dirty="0" smtClean="0">
                <a:solidFill>
                  <a:srgbClr val="008000"/>
                </a:solidFill>
              </a:rPr>
              <a:t> les obstacles.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 obstacles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13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r>
              <a:rPr lang="en-US" dirty="0" smtClean="0"/>
              <a:t>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</a:t>
            </a:r>
          </a:p>
          <a:p>
            <a:endParaRPr lang="en-US" dirty="0"/>
          </a:p>
          <a:p>
            <a:r>
              <a:rPr lang="en-US" b="1" dirty="0" smtClean="0"/>
              <a:t>Mission 14</a:t>
            </a:r>
            <a:r>
              <a:rPr lang="en-US" dirty="0" smtClean="0"/>
              <a:t>: Le flipper: </a:t>
            </a:r>
            <a:r>
              <a:rPr lang="en-US" dirty="0" err="1" smtClean="0"/>
              <a:t>Sphero</a:t>
            </a:r>
            <a:r>
              <a:rPr lang="en-US" dirty="0" smtClean="0"/>
              <a:t> fait demi-tour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14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Espace</a:t>
            </a:r>
            <a:r>
              <a:rPr lang="en-US" dirty="0" smtClean="0"/>
              <a:t> de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4" y="1539426"/>
            <a:ext cx="6016531" cy="45411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8667" y="1693333"/>
            <a:ext cx="24476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Comme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le </a:t>
            </a:r>
            <a:r>
              <a:rPr lang="en-US" dirty="0" err="1" smtClean="0"/>
              <a:t>voir</a:t>
            </a:r>
            <a:r>
              <a:rPr lang="en-US" dirty="0" smtClean="0"/>
              <a:t>, </a:t>
            </a:r>
            <a:r>
              <a:rPr lang="en-US" dirty="0" err="1" smtClean="0"/>
              <a:t>cet</a:t>
            </a:r>
            <a:r>
              <a:rPr lang="en-US" dirty="0" smtClean="0"/>
              <a:t> </a:t>
            </a:r>
            <a:r>
              <a:rPr lang="en-US" dirty="0" err="1" smtClean="0"/>
              <a:t>espace</a:t>
            </a:r>
            <a:r>
              <a:rPr lang="en-US" dirty="0" smtClean="0"/>
              <a:t> de test </a:t>
            </a:r>
            <a:r>
              <a:rPr lang="en-US" dirty="0" err="1" smtClean="0"/>
              <a:t>est</a:t>
            </a:r>
            <a:r>
              <a:rPr lang="en-US" dirty="0" smtClean="0"/>
              <a:t> facile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construire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Si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souhaites</a:t>
            </a:r>
            <a:r>
              <a:rPr lang="en-US" dirty="0" smtClean="0"/>
              <a:t> en </a:t>
            </a:r>
            <a:r>
              <a:rPr lang="en-US" dirty="0" err="1" smtClean="0"/>
              <a:t>fabriquer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suffit</a:t>
            </a:r>
            <a:r>
              <a:rPr lang="en-US" dirty="0" smtClean="0"/>
              <a:t> </a:t>
            </a:r>
            <a:r>
              <a:rPr lang="en-US" dirty="0" err="1" smtClean="0"/>
              <a:t>d’avoir</a:t>
            </a:r>
            <a:r>
              <a:rPr lang="en-US" dirty="0" smtClean="0"/>
              <a:t> des tubes en PVC et des </a:t>
            </a:r>
            <a:r>
              <a:rPr lang="en-US" dirty="0" err="1" smtClean="0"/>
              <a:t>raccords</a:t>
            </a:r>
            <a:r>
              <a:rPr lang="en-US" dirty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l’ont</a:t>
            </a:r>
            <a:r>
              <a:rPr lang="en-US" dirty="0" smtClean="0"/>
              <a:t> </a:t>
            </a:r>
            <a:r>
              <a:rPr lang="en-US" dirty="0" err="1" smtClean="0"/>
              <a:t>trouvent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n’importe</a:t>
            </a:r>
            <a:r>
              <a:rPr lang="en-US" dirty="0" smtClean="0"/>
              <a:t> </a:t>
            </a:r>
            <a:r>
              <a:rPr lang="en-US" dirty="0" err="1" smtClean="0"/>
              <a:t>magasin</a:t>
            </a:r>
            <a:r>
              <a:rPr lang="en-US" dirty="0" smtClean="0"/>
              <a:t> de </a:t>
            </a:r>
            <a:r>
              <a:rPr lang="en-US" dirty="0" err="1" smtClean="0"/>
              <a:t>bricolage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3483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13: Stop </a:t>
            </a:r>
            <a:r>
              <a:rPr lang="en-US" dirty="0" err="1" smtClean="0"/>
              <a:t>si</a:t>
            </a:r>
            <a:r>
              <a:rPr lang="en-US" dirty="0" smtClean="0"/>
              <a:t>  un obstacle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</a:t>
            </a:r>
            <a:r>
              <a:rPr lang="en-US" dirty="0" err="1" smtClean="0"/>
              <a:t>apprendre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s’arrêter</a:t>
            </a:r>
            <a:r>
              <a:rPr lang="en-US" dirty="0" smtClean="0"/>
              <a:t>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1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13: 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du bloc </a:t>
            </a:r>
            <a:r>
              <a:rPr lang="en-US" dirty="0" err="1" smtClean="0"/>
              <a:t>suivant</a:t>
            </a:r>
            <a:r>
              <a:rPr lang="en-US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88" y="2306010"/>
            <a:ext cx="6769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13: 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 mission </a:t>
            </a:r>
            <a:r>
              <a:rPr lang="en-US" dirty="0" err="1" smtClean="0"/>
              <a:t>est</a:t>
            </a:r>
            <a:r>
              <a:rPr lang="en-US" dirty="0" smtClean="0"/>
              <a:t> la </a:t>
            </a:r>
            <a:r>
              <a:rPr lang="en-US" dirty="0" err="1" smtClean="0"/>
              <a:t>suivante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de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bleue</a:t>
            </a:r>
            <a:r>
              <a:rPr lang="en-US" dirty="0" smtClean="0"/>
              <a:t> et </a:t>
            </a:r>
            <a:r>
              <a:rPr lang="en-US" dirty="0" err="1" smtClean="0"/>
              <a:t>avance</a:t>
            </a:r>
            <a:r>
              <a:rPr lang="en-US" dirty="0" smtClean="0"/>
              <a:t> </a:t>
            </a:r>
            <a:r>
              <a:rPr lang="en-US" dirty="0" err="1" smtClean="0"/>
              <a:t>devant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pendant </a:t>
            </a:r>
            <a:r>
              <a:rPr lang="en-US" dirty="0" err="1" smtClean="0"/>
              <a:t>plusieurs</a:t>
            </a:r>
            <a:r>
              <a:rPr lang="en-US" dirty="0" smtClean="0"/>
              <a:t> </a:t>
            </a:r>
            <a:r>
              <a:rPr lang="en-US" dirty="0" err="1" smtClean="0"/>
              <a:t>secondes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r>
              <a:rPr lang="en-US" dirty="0" smtClean="0"/>
              <a:t> et </a:t>
            </a:r>
            <a:r>
              <a:rPr lang="en-US" dirty="0" err="1" smtClean="0"/>
              <a:t>devient</a:t>
            </a:r>
            <a:r>
              <a:rPr lang="en-US" dirty="0" smtClean="0"/>
              <a:t> rouge.</a:t>
            </a:r>
          </a:p>
          <a:p>
            <a:pPr lvl="1"/>
            <a:endParaRPr lang="en-US" dirty="0"/>
          </a:p>
          <a:p>
            <a:r>
              <a:rPr lang="en-US" dirty="0" err="1" smtClean="0"/>
              <a:t>Es-tu</a:t>
            </a:r>
            <a:r>
              <a:rPr lang="en-US" dirty="0" smtClean="0"/>
              <a:t> prêt ? </a:t>
            </a:r>
            <a:r>
              <a:rPr lang="en-US" dirty="0" err="1" smtClean="0"/>
              <a:t>Alors</a:t>
            </a:r>
            <a:r>
              <a:rPr lang="en-US" dirty="0" smtClean="0"/>
              <a:t>, GO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0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13: 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/>
              <a:t>u</a:t>
            </a:r>
            <a:r>
              <a:rPr lang="en-US" dirty="0" err="1" smtClean="0"/>
              <a:t>ne</a:t>
            </a:r>
            <a:r>
              <a:rPr lang="en-US" dirty="0" smtClean="0"/>
              <a:t> solution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2258748"/>
            <a:ext cx="81788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13: Stop </a:t>
            </a:r>
            <a:r>
              <a:rPr lang="en-US" dirty="0" err="1"/>
              <a:t>si</a:t>
            </a:r>
            <a:r>
              <a:rPr lang="en-US" dirty="0"/>
              <a:t>  un obstacle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13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s’arrête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s’il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rencontre</a:t>
            </a:r>
            <a:r>
              <a:rPr lang="en-US" dirty="0" smtClean="0">
                <a:solidFill>
                  <a:srgbClr val="008000"/>
                </a:solidFill>
              </a:rPr>
              <a:t> un obstacle.</a:t>
            </a:r>
            <a:endParaRPr lang="en-US" dirty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maintenant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rouler</a:t>
            </a:r>
            <a:r>
              <a:rPr lang="en-US" dirty="0" smtClean="0">
                <a:solidFill>
                  <a:srgbClr val="008000"/>
                </a:solidFill>
              </a:rPr>
              <a:t> en </a:t>
            </a:r>
            <a:r>
              <a:rPr lang="en-US" dirty="0" err="1" smtClean="0">
                <a:solidFill>
                  <a:srgbClr val="008000"/>
                </a:solidFill>
              </a:rPr>
              <a:t>sens</a:t>
            </a:r>
            <a:r>
              <a:rPr lang="en-US" dirty="0" smtClean="0">
                <a:solidFill>
                  <a:srgbClr val="008000"/>
                </a:solidFill>
              </a:rPr>
              <a:t> inverse </a:t>
            </a:r>
            <a:r>
              <a:rPr lang="en-US" dirty="0" err="1" smtClean="0">
                <a:solidFill>
                  <a:srgbClr val="008000"/>
                </a:solidFill>
              </a:rPr>
              <a:t>s’il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rencontre</a:t>
            </a:r>
            <a:r>
              <a:rPr lang="en-US" dirty="0" smtClean="0">
                <a:solidFill>
                  <a:srgbClr val="008000"/>
                </a:solidFill>
              </a:rPr>
              <a:t> un obstacle.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1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14: Flipper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</a:t>
            </a:r>
            <a:r>
              <a:rPr lang="en-US" dirty="0" err="1" smtClean="0"/>
              <a:t>apprendre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programmer </a:t>
            </a:r>
            <a:r>
              <a:rPr lang="en-US" dirty="0" err="1" smtClean="0"/>
              <a:t>Sphero</a:t>
            </a:r>
            <a:r>
              <a:rPr lang="en-US" dirty="0" smtClean="0"/>
              <a:t> pour </a:t>
            </a:r>
            <a:r>
              <a:rPr lang="en-US" dirty="0" err="1" smtClean="0"/>
              <a:t>qu’il</a:t>
            </a:r>
            <a:r>
              <a:rPr lang="en-US" dirty="0" smtClean="0"/>
              <a:t> </a:t>
            </a:r>
            <a:r>
              <a:rPr lang="en-US" dirty="0" err="1" smtClean="0"/>
              <a:t>fasse</a:t>
            </a:r>
            <a:r>
              <a:rPr lang="en-US" dirty="0" smtClean="0"/>
              <a:t> demi-tour </a:t>
            </a:r>
            <a:r>
              <a:rPr lang="en-US" dirty="0" err="1" smtClean="0"/>
              <a:t>s’il</a:t>
            </a:r>
            <a:r>
              <a:rPr lang="en-US" dirty="0" smtClean="0"/>
              <a:t> </a:t>
            </a:r>
            <a:r>
              <a:rPr lang="en-US" dirty="0" err="1" smtClean="0"/>
              <a:t>rencontre</a:t>
            </a:r>
            <a:r>
              <a:rPr lang="en-US" dirty="0" smtClean="0"/>
              <a:t> un obstacle</a:t>
            </a:r>
          </a:p>
        </p:txBody>
      </p:sp>
    </p:spTree>
    <p:extLst>
      <p:ext uri="{BB962C8B-B14F-4D97-AF65-F5344CB8AC3E}">
        <p14:creationId xmlns:p14="http://schemas.microsoft.com/office/powerpoint/2010/main" val="2576699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14: Flipper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26525"/>
          </a:xfrm>
        </p:spPr>
        <p:txBody>
          <a:bodyPr/>
          <a:lstStyle/>
          <a:p>
            <a:r>
              <a:rPr lang="en-US" dirty="0" smtClean="0"/>
              <a:t>La Mission </a:t>
            </a:r>
            <a:r>
              <a:rPr lang="en-US" dirty="0" err="1" smtClean="0"/>
              <a:t>est</a:t>
            </a:r>
            <a:r>
              <a:rPr lang="en-US" dirty="0" smtClean="0"/>
              <a:t> la </a:t>
            </a:r>
            <a:r>
              <a:rPr lang="en-US" dirty="0" err="1" smtClean="0"/>
              <a:t>suivante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tout </a:t>
            </a:r>
            <a:r>
              <a:rPr lang="en-US" dirty="0" err="1" smtClean="0"/>
              <a:t>droit</a:t>
            </a:r>
            <a:r>
              <a:rPr lang="en-US" dirty="0" smtClean="0"/>
              <a:t> sans </a:t>
            </a:r>
            <a:r>
              <a:rPr lang="en-US" dirty="0" err="1" smtClean="0"/>
              <a:t>s’arrêter</a:t>
            </a:r>
            <a:r>
              <a:rPr lang="en-US" dirty="0" smtClean="0"/>
              <a:t> et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bleue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Si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/>
              <a:t>détecte</a:t>
            </a:r>
            <a:r>
              <a:rPr lang="en-US" dirty="0"/>
              <a:t> un obstacle,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 smtClean="0"/>
              <a:t>devient</a:t>
            </a:r>
            <a:r>
              <a:rPr lang="en-US" dirty="0" smtClean="0"/>
              <a:t> rouge et </a:t>
            </a:r>
            <a:r>
              <a:rPr lang="en-US" dirty="0" err="1" smtClean="0"/>
              <a:t>roule</a:t>
            </a:r>
            <a:r>
              <a:rPr lang="en-US" dirty="0" smtClean="0"/>
              <a:t> en </a:t>
            </a:r>
            <a:r>
              <a:rPr lang="en-US" dirty="0" err="1" smtClean="0"/>
              <a:t>sens</a:t>
            </a:r>
            <a:r>
              <a:rPr lang="en-US" dirty="0" smtClean="0"/>
              <a:t> inverse.</a:t>
            </a:r>
          </a:p>
          <a:p>
            <a:endParaRPr lang="en-US" dirty="0" smtClean="0"/>
          </a:p>
          <a:p>
            <a:r>
              <a:rPr lang="en-US" dirty="0" smtClean="0"/>
              <a:t>Si </a:t>
            </a:r>
            <a:r>
              <a:rPr lang="en-US" dirty="0" err="1" smtClean="0"/>
              <a:t>Sphero</a:t>
            </a:r>
            <a:r>
              <a:rPr lang="en-US" dirty="0" smtClean="0"/>
              <a:t> a du mal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, </a:t>
            </a:r>
            <a:r>
              <a:rPr lang="en-US" dirty="0" err="1" smtClean="0"/>
              <a:t>n’oublie</a:t>
            </a:r>
            <a:r>
              <a:rPr lang="en-US" dirty="0" smtClean="0"/>
              <a:t> pas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agir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vitesse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321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14: 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Une</a:t>
            </a:r>
            <a:r>
              <a:rPr lang="en-US" dirty="0" smtClean="0"/>
              <a:t> possible solution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2113057"/>
            <a:ext cx="7704282" cy="398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14: 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Essaie</a:t>
            </a:r>
            <a:r>
              <a:rPr lang="en-US" dirty="0" smtClean="0"/>
              <a:t> </a:t>
            </a:r>
            <a:r>
              <a:rPr lang="en-US" dirty="0" err="1" smtClean="0"/>
              <a:t>d’adapter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programme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Crée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variable “collisions” et </a:t>
            </a:r>
            <a:r>
              <a:rPr lang="en-US" dirty="0" err="1" smtClean="0"/>
              <a:t>mets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zéro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/>
              <a:t>avance</a:t>
            </a:r>
            <a:r>
              <a:rPr lang="en-US" dirty="0"/>
              <a:t> tout </a:t>
            </a:r>
            <a:r>
              <a:rPr lang="en-US" dirty="0" err="1"/>
              <a:t>droit</a:t>
            </a:r>
            <a:r>
              <a:rPr lang="en-US" dirty="0"/>
              <a:t> sans </a:t>
            </a:r>
            <a:r>
              <a:rPr lang="en-US" dirty="0" err="1"/>
              <a:t>s’arrêter</a:t>
            </a:r>
            <a:r>
              <a:rPr lang="en-US" dirty="0"/>
              <a:t> et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couleur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 smtClean="0"/>
              <a:t>bleue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Si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err="1"/>
              <a:t>détecte</a:t>
            </a:r>
            <a:r>
              <a:rPr lang="en-US" dirty="0"/>
              <a:t> un </a:t>
            </a:r>
            <a:r>
              <a:rPr lang="en-US" dirty="0" smtClean="0"/>
              <a:t>obstacle </a:t>
            </a:r>
          </a:p>
          <a:p>
            <a:pPr lvl="2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/>
              <a:t>devient</a:t>
            </a:r>
            <a:r>
              <a:rPr lang="en-US" dirty="0"/>
              <a:t> </a:t>
            </a:r>
            <a:r>
              <a:rPr lang="en-US" dirty="0" smtClean="0"/>
              <a:t>orange.</a:t>
            </a:r>
          </a:p>
          <a:p>
            <a:pPr lvl="2"/>
            <a:r>
              <a:rPr lang="en-US" dirty="0" err="1" smtClean="0"/>
              <a:t>Augmente</a:t>
            </a:r>
            <a:r>
              <a:rPr lang="en-US" dirty="0" smtClean="0"/>
              <a:t> de 1 la </a:t>
            </a:r>
            <a:r>
              <a:rPr lang="en-US" dirty="0" err="1" smtClean="0"/>
              <a:t>valeur</a:t>
            </a:r>
            <a:r>
              <a:rPr lang="en-US" dirty="0" smtClean="0"/>
              <a:t> de ”collisions”.</a:t>
            </a:r>
          </a:p>
          <a:p>
            <a:pPr lvl="2"/>
            <a:r>
              <a:rPr lang="en-US" dirty="0" smtClean="0"/>
              <a:t>Si le </a:t>
            </a:r>
            <a:r>
              <a:rPr lang="en-US" dirty="0" err="1" smtClean="0"/>
              <a:t>nombre</a:t>
            </a:r>
            <a:r>
              <a:rPr lang="en-US" dirty="0" smtClean="0"/>
              <a:t> de collisions </a:t>
            </a:r>
            <a:r>
              <a:rPr lang="en-US" dirty="0" err="1" smtClean="0"/>
              <a:t>est</a:t>
            </a:r>
            <a:r>
              <a:rPr lang="en-US" dirty="0" smtClean="0"/>
              <a:t> plus petit </a:t>
            </a:r>
            <a:r>
              <a:rPr lang="en-US" dirty="0" err="1" smtClean="0"/>
              <a:t>que</a:t>
            </a:r>
            <a:r>
              <a:rPr lang="en-US" dirty="0" smtClean="0"/>
              <a:t> 3,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roule</a:t>
            </a:r>
            <a:r>
              <a:rPr lang="en-US" dirty="0" smtClean="0"/>
              <a:t> </a:t>
            </a:r>
            <a:r>
              <a:rPr lang="en-US" dirty="0"/>
              <a:t>en </a:t>
            </a:r>
            <a:r>
              <a:rPr lang="en-US" dirty="0" err="1"/>
              <a:t>sens</a:t>
            </a:r>
            <a:r>
              <a:rPr lang="en-US" dirty="0"/>
              <a:t> </a:t>
            </a:r>
            <a:r>
              <a:rPr lang="en-US" dirty="0" smtClean="0"/>
              <a:t>inverse.</a:t>
            </a:r>
          </a:p>
          <a:p>
            <a:pPr lvl="2"/>
            <a:r>
              <a:rPr lang="en-US" dirty="0" smtClean="0"/>
              <a:t>Si le </a:t>
            </a:r>
            <a:r>
              <a:rPr lang="en-US" dirty="0" err="1"/>
              <a:t>nombre</a:t>
            </a:r>
            <a:r>
              <a:rPr lang="en-US" dirty="0"/>
              <a:t> de collisions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 smtClean="0"/>
              <a:t>égal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supérieur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3,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8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14: 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73" y="2189475"/>
            <a:ext cx="4945430" cy="39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0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Programmer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Nous </a:t>
            </a:r>
            <a:r>
              <a:rPr lang="en-US" dirty="0" err="1" smtClean="0"/>
              <a:t>allons</a:t>
            </a:r>
            <a:r>
              <a:rPr lang="en-US" dirty="0" smtClean="0"/>
              <a:t> </a:t>
            </a:r>
            <a:r>
              <a:rPr lang="en-US" dirty="0" err="1" smtClean="0"/>
              <a:t>utiliser</a:t>
            </a:r>
            <a:r>
              <a:rPr lang="en-US" dirty="0" smtClean="0"/>
              <a:t> “</a:t>
            </a:r>
            <a:r>
              <a:rPr lang="en-US" b="1" dirty="0" err="1" smtClean="0"/>
              <a:t>Spherly</a:t>
            </a:r>
            <a:r>
              <a:rPr lang="en-US" dirty="0" smtClean="0"/>
              <a:t>” </a:t>
            </a:r>
            <a:r>
              <a:rPr lang="en-US" dirty="0" err="1" smtClean="0"/>
              <a:t>développé</a:t>
            </a:r>
            <a:r>
              <a:rPr lang="en-US" dirty="0" smtClean="0"/>
              <a:t> par des </a:t>
            </a:r>
            <a:r>
              <a:rPr lang="en-US" dirty="0" err="1" smtClean="0"/>
              <a:t>étudiants</a:t>
            </a:r>
            <a:r>
              <a:rPr lang="en-US" dirty="0" smtClean="0"/>
              <a:t> de </a:t>
            </a:r>
            <a:r>
              <a:rPr lang="en-US" dirty="0" err="1" smtClean="0"/>
              <a:t>l’Université</a:t>
            </a:r>
            <a:r>
              <a:rPr lang="en-US" dirty="0" smtClean="0"/>
              <a:t> </a:t>
            </a:r>
            <a:r>
              <a:rPr lang="en-US" dirty="0" err="1" smtClean="0"/>
              <a:t>d’Alabama</a:t>
            </a:r>
            <a:r>
              <a:rPr lang="en-US" dirty="0" smtClean="0"/>
              <a:t> aux USA:</a:t>
            </a: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://outreach.cs.ua.edu/spherly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basé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Blockly</a:t>
            </a:r>
            <a:r>
              <a:rPr lang="en-US" dirty="0" smtClean="0"/>
              <a:t>, un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développé</a:t>
            </a:r>
            <a:r>
              <a:rPr lang="en-US" dirty="0" smtClean="0"/>
              <a:t> par Google.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38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14: Flipper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14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capable de </a:t>
            </a:r>
            <a:r>
              <a:rPr lang="en-US" dirty="0" err="1" smtClean="0">
                <a:solidFill>
                  <a:srgbClr val="008000"/>
                </a:solidFill>
              </a:rPr>
              <a:t>détecter</a:t>
            </a:r>
            <a:r>
              <a:rPr lang="en-US" dirty="0" smtClean="0">
                <a:solidFill>
                  <a:srgbClr val="008000"/>
                </a:solidFill>
              </a:rPr>
              <a:t> des obstacles et de </a:t>
            </a:r>
            <a:r>
              <a:rPr lang="en-US" dirty="0" err="1" smtClean="0">
                <a:solidFill>
                  <a:srgbClr val="008000"/>
                </a:solidFill>
              </a:rPr>
              <a:t>réagir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prêt pour le spectacle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72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15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saute</a:t>
            </a:r>
            <a:r>
              <a:rPr lang="en-US" dirty="0" smtClean="0"/>
              <a:t> grâce au </a:t>
            </a:r>
            <a:r>
              <a:rPr lang="en-US" dirty="0" err="1" smtClean="0"/>
              <a:t>tremplin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3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15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saute</a:t>
            </a:r>
            <a:r>
              <a:rPr lang="en-US" dirty="0" smtClean="0"/>
              <a:t> grâce au </a:t>
            </a:r>
            <a:r>
              <a:rPr lang="en-US" dirty="0" err="1" smtClean="0"/>
              <a:t>tremplin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9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programmer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afin</a:t>
            </a:r>
            <a:r>
              <a:rPr lang="en-US" dirty="0" smtClean="0"/>
              <a:t> </a:t>
            </a:r>
            <a:r>
              <a:rPr lang="en-US" dirty="0" err="1" smtClean="0"/>
              <a:t>qu’il</a:t>
            </a:r>
            <a:r>
              <a:rPr lang="en-US" dirty="0" smtClean="0"/>
              <a:t> </a:t>
            </a:r>
            <a:r>
              <a:rPr lang="en-US" dirty="0" err="1" smtClean="0"/>
              <a:t>saute</a:t>
            </a:r>
            <a:r>
              <a:rPr lang="en-US" dirty="0" smtClean="0"/>
              <a:t> grâce au </a:t>
            </a:r>
            <a:r>
              <a:rPr lang="en-US" dirty="0" err="1" smtClean="0"/>
              <a:t>tremplin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passer en revue les </a:t>
            </a:r>
            <a:r>
              <a:rPr lang="en-US" dirty="0" err="1" smtClean="0"/>
              <a:t>étapes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1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Étape</a:t>
            </a:r>
            <a:r>
              <a:rPr lang="en-US" dirty="0" smtClean="0"/>
              <a:t> 1 : </a:t>
            </a:r>
            <a:r>
              <a:rPr lang="en-US" dirty="0" err="1" smtClean="0"/>
              <a:t>Calibre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et place-le </a:t>
            </a:r>
            <a:r>
              <a:rPr lang="en-US" dirty="0" err="1" smtClean="0"/>
              <a:t>dans</a:t>
            </a:r>
            <a:r>
              <a:rPr lang="en-US" dirty="0" smtClean="0"/>
              <a:t> le coin du </a:t>
            </a:r>
            <a:r>
              <a:rPr lang="en-US" dirty="0" err="1" smtClean="0"/>
              <a:t>carré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devra</a:t>
            </a:r>
            <a:r>
              <a:rPr lang="en-US" dirty="0" smtClean="0"/>
              <a:t> se </a:t>
            </a:r>
            <a:r>
              <a:rPr lang="en-US" dirty="0" err="1" smtClean="0"/>
              <a:t>déplacer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la gauche en </a:t>
            </a:r>
            <a:r>
              <a:rPr lang="en-US" dirty="0" err="1" smtClean="0"/>
              <a:t>longeant</a:t>
            </a:r>
            <a:r>
              <a:rPr lang="en-US" dirty="0" smtClean="0"/>
              <a:t> le </a:t>
            </a:r>
            <a:r>
              <a:rPr lang="en-US" dirty="0" err="1" smtClean="0"/>
              <a:t>côté</a:t>
            </a:r>
            <a:r>
              <a:rPr lang="en-US" dirty="0" smtClean="0"/>
              <a:t> du </a:t>
            </a:r>
            <a:r>
              <a:rPr lang="en-US" dirty="0" err="1" smtClean="0"/>
              <a:t>carré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866" y="3692766"/>
            <a:ext cx="2487876" cy="2433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251" y="4156364"/>
            <a:ext cx="2551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Fais</a:t>
            </a:r>
            <a:r>
              <a:rPr lang="en-US" sz="2400" dirty="0" smtClean="0"/>
              <a:t> </a:t>
            </a:r>
            <a:r>
              <a:rPr lang="en-US" sz="2400" dirty="0" err="1" smtClean="0"/>
              <a:t>rouler</a:t>
            </a:r>
            <a:r>
              <a:rPr lang="en-US" sz="2400" dirty="0" smtClean="0"/>
              <a:t> </a:t>
            </a:r>
            <a:r>
              <a:rPr lang="en-US" sz="2400" dirty="0" err="1" smtClean="0"/>
              <a:t>calmement</a:t>
            </a:r>
            <a:r>
              <a:rPr lang="en-US" sz="2400" dirty="0" smtClean="0"/>
              <a:t> </a:t>
            </a:r>
            <a:r>
              <a:rPr lang="en-US" sz="2400" dirty="0" err="1" smtClean="0"/>
              <a:t>Sphero</a:t>
            </a:r>
            <a:r>
              <a:rPr lang="en-US" sz="2400" dirty="0"/>
              <a:t> </a:t>
            </a:r>
            <a:r>
              <a:rPr lang="en-US" sz="2400" dirty="0" smtClean="0"/>
              <a:t>en </a:t>
            </a:r>
            <a:r>
              <a:rPr lang="en-US" sz="2400" dirty="0" err="1" smtClean="0"/>
              <a:t>adaptant</a:t>
            </a:r>
            <a:r>
              <a:rPr lang="en-US" sz="2400" dirty="0" smtClean="0"/>
              <a:t> </a:t>
            </a:r>
            <a:r>
              <a:rPr lang="en-US" sz="2400" dirty="0" err="1" smtClean="0"/>
              <a:t>sa</a:t>
            </a:r>
            <a:r>
              <a:rPr lang="en-US" sz="2400" dirty="0" smtClean="0"/>
              <a:t> </a:t>
            </a:r>
            <a:r>
              <a:rPr lang="en-US" sz="2400" dirty="0" err="1" smtClean="0"/>
              <a:t>vitesse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271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Étape </a:t>
            </a:r>
            <a:r>
              <a:rPr lang="en-US" dirty="0" smtClean="0"/>
              <a:t>2 :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un obstacle, </a:t>
            </a:r>
            <a:r>
              <a:rPr lang="en-US" dirty="0" err="1" smtClean="0"/>
              <a:t>il</a:t>
            </a:r>
            <a:r>
              <a:rPr lang="en-US" dirty="0" smtClean="0"/>
              <a:t> change de </a:t>
            </a:r>
            <a:r>
              <a:rPr lang="en-US" dirty="0" err="1" smtClean="0"/>
              <a:t>couleur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Sphero</a:t>
            </a:r>
            <a:r>
              <a:rPr lang="en-US" dirty="0" smtClean="0"/>
              <a:t> change de direction pour se </a:t>
            </a:r>
            <a:r>
              <a:rPr lang="en-US" dirty="0" err="1" smtClean="0"/>
              <a:t>diriger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le </a:t>
            </a:r>
            <a:r>
              <a:rPr lang="en-US" dirty="0" err="1" smtClean="0"/>
              <a:t>tremplin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485" y="3802302"/>
            <a:ext cx="3192705" cy="22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8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Étape </a:t>
            </a:r>
            <a:r>
              <a:rPr lang="en-US" dirty="0" smtClean="0"/>
              <a:t>3 :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se met en </a:t>
            </a:r>
            <a:r>
              <a:rPr lang="en-US" dirty="0" err="1" smtClean="0"/>
              <a:t>mouvement</a:t>
            </a:r>
            <a:r>
              <a:rPr lang="en-US" dirty="0" smtClean="0"/>
              <a:t>, change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75" y="2838744"/>
            <a:ext cx="4341091" cy="30669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0190" y="3479030"/>
            <a:ext cx="29290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Sphero</a:t>
            </a:r>
            <a:r>
              <a:rPr lang="en-US" sz="2400" dirty="0" smtClean="0"/>
              <a:t> </a:t>
            </a:r>
            <a:r>
              <a:rPr lang="en-US" sz="2400" dirty="0" err="1" smtClean="0"/>
              <a:t>doit</a:t>
            </a:r>
            <a:r>
              <a:rPr lang="en-US" sz="2400" dirty="0" smtClean="0"/>
              <a:t> </a:t>
            </a:r>
            <a:r>
              <a:rPr lang="en-US" sz="2400" dirty="0" err="1" smtClean="0"/>
              <a:t>rouler</a:t>
            </a:r>
            <a:r>
              <a:rPr lang="en-US" sz="2400" dirty="0" smtClean="0"/>
              <a:t> plus </a:t>
            </a:r>
            <a:r>
              <a:rPr lang="en-US" sz="2400" dirty="0" err="1" smtClean="0"/>
              <a:t>vite</a:t>
            </a:r>
            <a:r>
              <a:rPr lang="en-US" sz="2400" dirty="0" smtClean="0"/>
              <a:t> pour </a:t>
            </a:r>
            <a:r>
              <a:rPr lang="en-US" sz="2400" dirty="0" err="1" smtClean="0"/>
              <a:t>atteindre</a:t>
            </a:r>
            <a:r>
              <a:rPr lang="en-US" sz="2400" dirty="0" smtClean="0"/>
              <a:t> le </a:t>
            </a:r>
            <a:r>
              <a:rPr lang="en-US" sz="2400" dirty="0" err="1" smtClean="0"/>
              <a:t>côté</a:t>
            </a:r>
            <a:r>
              <a:rPr lang="en-US" sz="2400" dirty="0" smtClean="0"/>
              <a:t> </a:t>
            </a:r>
            <a:r>
              <a:rPr lang="en-US" sz="2400" dirty="0" err="1" smtClean="0"/>
              <a:t>opposé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891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Etape</a:t>
            </a:r>
            <a:r>
              <a:rPr lang="en-US" dirty="0" smtClean="0"/>
              <a:t> 4 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atteind</a:t>
            </a:r>
            <a:r>
              <a:rPr lang="en-US" dirty="0" smtClean="0"/>
              <a:t> son </a:t>
            </a:r>
            <a:r>
              <a:rPr lang="en-US" dirty="0" err="1" smtClean="0"/>
              <a:t>objectif</a:t>
            </a:r>
            <a:r>
              <a:rPr lang="en-US" dirty="0" smtClean="0"/>
              <a:t>.</a:t>
            </a:r>
          </a:p>
          <a:p>
            <a:r>
              <a:rPr lang="en-US" dirty="0" smtClean="0"/>
              <a:t>Change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 et </a:t>
            </a:r>
            <a:r>
              <a:rPr lang="en-US" dirty="0" err="1" smtClean="0"/>
              <a:t>stoppe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57" y="2862286"/>
            <a:ext cx="4425757" cy="312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9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Quelques</a:t>
            </a:r>
            <a:r>
              <a:rPr lang="en-US" dirty="0" smtClean="0"/>
              <a:t> petites </a:t>
            </a:r>
            <a:r>
              <a:rPr lang="en-US" dirty="0" err="1" smtClean="0"/>
              <a:t>astuces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Utilise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variable pour savoir </a:t>
            </a:r>
            <a:r>
              <a:rPr lang="en-US" dirty="0" err="1" smtClean="0"/>
              <a:t>quand</a:t>
            </a:r>
            <a:r>
              <a:rPr lang="en-US" dirty="0" smtClean="0"/>
              <a:t> </a:t>
            </a:r>
            <a:r>
              <a:rPr lang="en-US" dirty="0" err="1" smtClean="0"/>
              <a:t>tourner</a:t>
            </a:r>
            <a:r>
              <a:rPr lang="en-US" dirty="0" smtClean="0"/>
              <a:t> (</a:t>
            </a:r>
            <a:r>
              <a:rPr lang="en-US" dirty="0" err="1" smtClean="0"/>
              <a:t>compte</a:t>
            </a:r>
            <a:r>
              <a:rPr lang="en-US" dirty="0" smtClean="0"/>
              <a:t> le </a:t>
            </a:r>
            <a:r>
              <a:rPr lang="en-US" dirty="0" err="1" smtClean="0"/>
              <a:t>nombre</a:t>
            </a:r>
            <a:r>
              <a:rPr lang="en-US" dirty="0" smtClean="0"/>
              <a:t> de collisions).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Augmente</a:t>
            </a:r>
            <a:r>
              <a:rPr lang="en-US" dirty="0" smtClean="0"/>
              <a:t> la </a:t>
            </a:r>
            <a:r>
              <a:rPr lang="en-US" dirty="0" err="1" smtClean="0"/>
              <a:t>vitesse</a:t>
            </a:r>
            <a:r>
              <a:rPr lang="en-US" dirty="0" smtClean="0"/>
              <a:t> pour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le </a:t>
            </a:r>
            <a:r>
              <a:rPr lang="en-US" dirty="0" err="1" smtClean="0"/>
              <a:t>tremplin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Réutilise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pour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direction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vitesse</a:t>
            </a:r>
            <a:r>
              <a:rPr lang="en-US" dirty="0" smtClean="0"/>
              <a:t> </a:t>
            </a:r>
            <a:r>
              <a:rPr lang="en-US" dirty="0" err="1" smtClean="0"/>
              <a:t>donnée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4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Es-tu</a:t>
            </a:r>
            <a:r>
              <a:rPr lang="en-US" dirty="0" smtClean="0"/>
              <a:t> prêt ?</a:t>
            </a:r>
          </a:p>
          <a:p>
            <a:endParaRPr lang="en-US" dirty="0" smtClean="0"/>
          </a:p>
          <a:p>
            <a:r>
              <a:rPr lang="en-US" dirty="0" err="1" smtClean="0"/>
              <a:t>C’est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maintenant</a:t>
            </a:r>
            <a:r>
              <a:rPr lang="en-US" dirty="0" smtClean="0"/>
              <a:t> !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22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Ordinateur</a:t>
            </a:r>
            <a:r>
              <a:rPr lang="en-US" dirty="0" smtClean="0"/>
              <a:t> (Windows, Linux, Mac)</a:t>
            </a:r>
          </a:p>
          <a:p>
            <a:endParaRPr lang="en-US" dirty="0"/>
          </a:p>
          <a:p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connexion</a:t>
            </a:r>
            <a:r>
              <a:rPr lang="en-US" dirty="0" smtClean="0"/>
              <a:t> Bluetooth</a:t>
            </a:r>
          </a:p>
          <a:p>
            <a:endParaRPr lang="en-US" dirty="0"/>
          </a:p>
          <a:p>
            <a:r>
              <a:rPr lang="en-US" dirty="0" err="1" smtClean="0"/>
              <a:t>Sphero</a:t>
            </a:r>
            <a:r>
              <a:rPr lang="en-US" dirty="0" smtClean="0"/>
              <a:t> 2.0</a:t>
            </a:r>
          </a:p>
          <a:p>
            <a:endParaRPr lang="en-US" dirty="0"/>
          </a:p>
          <a:p>
            <a:r>
              <a:rPr lang="en-US" dirty="0" smtClean="0"/>
              <a:t>De </a:t>
            </a:r>
            <a:r>
              <a:rPr lang="en-US" dirty="0" err="1" smtClean="0"/>
              <a:t>l’imagination</a:t>
            </a:r>
            <a:r>
              <a:rPr lang="en-US" dirty="0" smtClean="0"/>
              <a:t> ;-)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2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909" y="2258748"/>
            <a:ext cx="4126675" cy="38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6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15: </a:t>
            </a:r>
            <a:r>
              <a:rPr lang="en-US" dirty="0" err="1" smtClean="0"/>
              <a:t>Acrobatie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15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capable de </a:t>
            </a:r>
            <a:r>
              <a:rPr lang="en-US" dirty="0" err="1" smtClean="0">
                <a:solidFill>
                  <a:srgbClr val="008000"/>
                </a:solidFill>
              </a:rPr>
              <a:t>sauter</a:t>
            </a:r>
            <a:r>
              <a:rPr lang="en-US" dirty="0" smtClean="0">
                <a:solidFill>
                  <a:srgbClr val="008000"/>
                </a:solidFill>
              </a:rPr>
              <a:t> grâce au </a:t>
            </a:r>
            <a:r>
              <a:rPr lang="en-US" dirty="0" err="1" smtClean="0">
                <a:solidFill>
                  <a:srgbClr val="008000"/>
                </a:solidFill>
              </a:rPr>
              <a:t>tremplin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</a:t>
            </a:r>
            <a:r>
              <a:rPr lang="en-US" dirty="0" smtClean="0">
                <a:solidFill>
                  <a:srgbClr val="008000"/>
                </a:solidFill>
              </a:rPr>
              <a:t> prêt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laisser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rouler</a:t>
            </a:r>
            <a:r>
              <a:rPr lang="en-US" dirty="0" smtClean="0">
                <a:solidFill>
                  <a:srgbClr val="008000"/>
                </a:solidFill>
              </a:rPr>
              <a:t> ton imagination ;-)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Bravo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réussi</a:t>
            </a:r>
            <a:r>
              <a:rPr lang="en-US" dirty="0" smtClean="0"/>
              <a:t> </a:t>
            </a:r>
            <a:r>
              <a:rPr lang="en-US" dirty="0" err="1" smtClean="0"/>
              <a:t>toutes</a:t>
            </a:r>
            <a:r>
              <a:rPr lang="en-US" dirty="0" smtClean="0"/>
              <a:t> les missions ? </a:t>
            </a:r>
            <a:r>
              <a:rPr lang="en-US" dirty="0" err="1" smtClean="0"/>
              <a:t>Waow</a:t>
            </a:r>
            <a:r>
              <a:rPr lang="en-US" dirty="0"/>
              <a:t> </a:t>
            </a:r>
            <a:r>
              <a:rPr lang="en-US" dirty="0" smtClean="0"/>
              <a:t>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n’as</a:t>
            </a:r>
            <a:r>
              <a:rPr lang="en-US" dirty="0" smtClean="0"/>
              <a:t> pas </a:t>
            </a:r>
            <a:r>
              <a:rPr lang="en-US" dirty="0" err="1" smtClean="0"/>
              <a:t>terminé</a:t>
            </a:r>
            <a:r>
              <a:rPr lang="en-US" dirty="0" smtClean="0"/>
              <a:t> ? Pas de </a:t>
            </a:r>
            <a:r>
              <a:rPr lang="en-US" dirty="0" err="1" smtClean="0"/>
              <a:t>problèmes</a:t>
            </a:r>
            <a:r>
              <a:rPr lang="en-US" dirty="0" smtClean="0"/>
              <a:t> !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réussi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programmer </a:t>
            </a:r>
            <a:r>
              <a:rPr lang="en-US" dirty="0" err="1" smtClean="0"/>
              <a:t>Sphero</a:t>
            </a:r>
            <a:r>
              <a:rPr lang="en-US" dirty="0" smtClean="0"/>
              <a:t>, et </a:t>
            </a:r>
            <a:r>
              <a:rPr lang="en-US" dirty="0" err="1" smtClean="0"/>
              <a:t>c’est</a:t>
            </a:r>
            <a:r>
              <a:rPr lang="en-US" dirty="0" smtClean="0"/>
              <a:t> le plus important.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fier</a:t>
            </a:r>
            <a:r>
              <a:rPr lang="en-US" dirty="0" smtClean="0"/>
              <a:t> de </a:t>
            </a:r>
            <a:r>
              <a:rPr lang="en-US" dirty="0" err="1" smtClean="0"/>
              <a:t>toi</a:t>
            </a:r>
            <a:r>
              <a:rPr lang="en-US" dirty="0" smtClean="0"/>
              <a:t> !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En tout </a:t>
            </a:r>
            <a:r>
              <a:rPr lang="en-US" dirty="0" err="1" smtClean="0"/>
              <a:t>cas</a:t>
            </a:r>
            <a:r>
              <a:rPr lang="en-US" dirty="0" smtClean="0"/>
              <a:t>, Bravo.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n’as</a:t>
            </a:r>
            <a:r>
              <a:rPr lang="en-US" dirty="0" smtClean="0"/>
              <a:t> pas </a:t>
            </a:r>
            <a:r>
              <a:rPr lang="en-US" dirty="0" err="1" smtClean="0"/>
              <a:t>perdu</a:t>
            </a:r>
            <a:r>
              <a:rPr lang="en-US" dirty="0" smtClean="0"/>
              <a:t> la boule :-D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Tu</a:t>
            </a:r>
            <a:r>
              <a:rPr lang="en-US" dirty="0" smtClean="0"/>
              <a:t> en </a:t>
            </a:r>
            <a:r>
              <a:rPr lang="en-US" dirty="0" err="1" smtClean="0"/>
              <a:t>veux</a:t>
            </a:r>
            <a:r>
              <a:rPr lang="en-US" dirty="0" smtClean="0"/>
              <a:t> plus ?</a:t>
            </a:r>
          </a:p>
          <a:p>
            <a:pPr marL="0" indent="0">
              <a:buNone/>
            </a:pP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reste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mission.</a:t>
            </a:r>
          </a:p>
          <a:p>
            <a:pPr marL="0" indent="0">
              <a:buNone/>
            </a:pPr>
            <a:r>
              <a:rPr lang="en-US" dirty="0" smtClean="0"/>
              <a:t>La mission </a:t>
            </a:r>
            <a:r>
              <a:rPr lang="en-US" dirty="0" err="1" smtClean="0"/>
              <a:t>ultime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Celle qui </a:t>
            </a:r>
            <a:r>
              <a:rPr lang="en-US" dirty="0" err="1" smtClean="0"/>
              <a:t>répondra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toutes</a:t>
            </a:r>
            <a:r>
              <a:rPr lang="en-US" dirty="0" smtClean="0"/>
              <a:t> </a:t>
            </a:r>
            <a:r>
              <a:rPr lang="en-US" dirty="0" err="1" smtClean="0"/>
              <a:t>tes</a:t>
            </a:r>
            <a:r>
              <a:rPr lang="en-US" dirty="0" smtClean="0"/>
              <a:t> questions.</a:t>
            </a:r>
          </a:p>
          <a:p>
            <a:pPr marL="0" indent="0">
              <a:buNone/>
            </a:pPr>
            <a:r>
              <a:rPr lang="en-US" dirty="0" smtClean="0"/>
              <a:t>Je </a:t>
            </a:r>
            <a:r>
              <a:rPr lang="en-US" dirty="0" err="1" smtClean="0"/>
              <a:t>veux</a:t>
            </a:r>
            <a:r>
              <a:rPr lang="en-US" dirty="0" smtClean="0"/>
              <a:t> </a:t>
            </a:r>
            <a:r>
              <a:rPr lang="en-US" dirty="0" err="1" smtClean="0"/>
              <a:t>parler</a:t>
            </a:r>
            <a:r>
              <a:rPr lang="en-US" dirty="0" smtClean="0"/>
              <a:t> de …</a:t>
            </a:r>
          </a:p>
          <a:p>
            <a:pPr marL="0" indent="0">
              <a:buNone/>
            </a:pPr>
            <a:r>
              <a:rPr lang="en-US" dirty="0" smtClean="0"/>
              <a:t>la mission … </a:t>
            </a:r>
            <a:endParaRPr lang="en-US" dirty="0"/>
          </a:p>
          <a:p>
            <a:pPr marL="0" indent="0" algn="ctr">
              <a:buNone/>
            </a:pPr>
            <a:r>
              <a:rPr lang="en-US" sz="4400" dirty="0" smtClean="0"/>
              <a:t>42 !!!!!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2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Cette</a:t>
            </a:r>
            <a:r>
              <a:rPr lang="en-US" dirty="0" smtClean="0"/>
              <a:t> </a:t>
            </a:r>
            <a:r>
              <a:rPr lang="en-US" dirty="0" err="1" smtClean="0"/>
              <a:t>ultime</a:t>
            </a:r>
            <a:r>
              <a:rPr lang="en-US" dirty="0" smtClean="0"/>
              <a:t> mission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d’inventer</a:t>
            </a:r>
            <a:r>
              <a:rPr lang="en-US" dirty="0" smtClean="0"/>
              <a:t> ton </a:t>
            </a:r>
            <a:r>
              <a:rPr lang="en-US" dirty="0" err="1" smtClean="0"/>
              <a:t>propre</a:t>
            </a:r>
            <a:r>
              <a:rPr lang="en-US" dirty="0" smtClean="0"/>
              <a:t> </a:t>
            </a:r>
            <a:r>
              <a:rPr lang="en-US" dirty="0" err="1" smtClean="0"/>
              <a:t>programme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Essaie</a:t>
            </a:r>
            <a:r>
              <a:rPr lang="en-US" dirty="0" smtClean="0"/>
              <a:t> </a:t>
            </a:r>
            <a:r>
              <a:rPr lang="en-US" dirty="0" err="1" smtClean="0"/>
              <a:t>d’autres</a:t>
            </a:r>
            <a:r>
              <a:rPr lang="en-US" dirty="0" smtClean="0"/>
              <a:t> blocs et </a:t>
            </a:r>
            <a:r>
              <a:rPr lang="en-US" dirty="0" err="1" smtClean="0"/>
              <a:t>étudie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qu’ils</a:t>
            </a:r>
            <a:r>
              <a:rPr lang="en-US" dirty="0" smtClean="0"/>
              <a:t> font.</a:t>
            </a:r>
          </a:p>
          <a:p>
            <a:r>
              <a:rPr lang="en-US" dirty="0" err="1" smtClean="0"/>
              <a:t>Expérimente</a:t>
            </a:r>
            <a:r>
              <a:rPr lang="en-US" dirty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et </a:t>
            </a:r>
            <a:r>
              <a:rPr lang="en-US" dirty="0" err="1" smtClean="0"/>
              <a:t>surtout</a:t>
            </a:r>
            <a:r>
              <a:rPr lang="en-US" dirty="0" smtClean="0"/>
              <a:t> ne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décourage</a:t>
            </a:r>
            <a:r>
              <a:rPr lang="en-US" dirty="0" smtClean="0"/>
              <a:t> pas.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Bonne chance 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0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Liens </a:t>
            </a:r>
            <a:r>
              <a:rPr lang="en-US" dirty="0" err="1" smtClean="0"/>
              <a:t>utiles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Sphero</a:t>
            </a:r>
            <a:r>
              <a:rPr lang="en-US" dirty="0" smtClean="0"/>
              <a:t> 2.0:</a:t>
            </a:r>
          </a:p>
          <a:p>
            <a:r>
              <a:rPr lang="en-US" dirty="0"/>
              <a:t>http://</a:t>
            </a:r>
            <a:r>
              <a:rPr lang="en-US" dirty="0" err="1"/>
              <a:t>www.gosphero.com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/sphero-2-0/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(en </a:t>
            </a:r>
            <a:r>
              <a:rPr lang="en-US" dirty="0" err="1" smtClean="0"/>
              <a:t>anglais</a:t>
            </a:r>
            <a:r>
              <a:rPr lang="en-US" dirty="0" smtClean="0"/>
              <a:t>):</a:t>
            </a:r>
          </a:p>
          <a:p>
            <a:r>
              <a:rPr lang="en-US" dirty="0"/>
              <a:t>http://</a:t>
            </a:r>
            <a:r>
              <a:rPr lang="en-US" dirty="0" err="1"/>
              <a:t>outreach.cs.ua.edu</a:t>
            </a:r>
            <a:r>
              <a:rPr lang="en-US" dirty="0"/>
              <a:t>/</a:t>
            </a:r>
            <a:r>
              <a:rPr lang="en-US" dirty="0" err="1"/>
              <a:t>spherly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Cette</a:t>
            </a:r>
            <a:r>
              <a:rPr lang="en-US" dirty="0" smtClean="0"/>
              <a:t> </a:t>
            </a:r>
            <a:r>
              <a:rPr lang="en-US" dirty="0" err="1" smtClean="0"/>
              <a:t>présentation</a:t>
            </a:r>
            <a:r>
              <a:rPr lang="en-US" dirty="0" smtClean="0"/>
              <a:t>: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/devoxx4kids/materials/tree/master/workshops/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619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Remerciements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Spherly</a:t>
            </a:r>
            <a:r>
              <a:rPr lang="en-US" dirty="0" smtClean="0"/>
              <a:t> a </a:t>
            </a:r>
            <a:r>
              <a:rPr lang="en-US" dirty="0" err="1" smtClean="0"/>
              <a:t>été</a:t>
            </a:r>
            <a:r>
              <a:rPr lang="en-US" dirty="0" smtClean="0"/>
              <a:t> </a:t>
            </a:r>
            <a:r>
              <a:rPr lang="en-US" dirty="0" err="1" smtClean="0"/>
              <a:t>développé</a:t>
            </a:r>
            <a:r>
              <a:rPr lang="en-US" dirty="0" smtClean="0"/>
              <a:t> par des </a:t>
            </a:r>
            <a:r>
              <a:rPr lang="en-US" dirty="0" err="1" smtClean="0"/>
              <a:t>étudiants</a:t>
            </a:r>
            <a:r>
              <a:rPr lang="en-US" dirty="0" smtClean="0"/>
              <a:t> de </a:t>
            </a:r>
            <a:r>
              <a:rPr lang="en-US" dirty="0" err="1" smtClean="0"/>
              <a:t>l’Université</a:t>
            </a:r>
            <a:r>
              <a:rPr lang="en-US" dirty="0" smtClean="0"/>
              <a:t> </a:t>
            </a:r>
            <a:r>
              <a:rPr lang="en-US" dirty="0" err="1" smtClean="0"/>
              <a:t>d’Alabama</a:t>
            </a:r>
            <a:r>
              <a:rPr lang="en-US" dirty="0" smtClean="0"/>
              <a:t>, aux </a:t>
            </a:r>
            <a:r>
              <a:rPr lang="en-US" dirty="0" err="1" smtClean="0"/>
              <a:t>États-Unis</a:t>
            </a:r>
            <a:r>
              <a:rPr lang="en-US" dirty="0" smtClean="0"/>
              <a:t>:</a:t>
            </a:r>
          </a:p>
          <a:p>
            <a:r>
              <a:rPr lang="en-US" dirty="0" smtClean="0"/>
              <a:t>Les </a:t>
            </a:r>
            <a:r>
              <a:rPr lang="en-US" dirty="0" err="1" smtClean="0"/>
              <a:t>créateurs</a:t>
            </a:r>
            <a:r>
              <a:rPr lang="en-US" dirty="0" smtClean="0"/>
              <a:t> de </a:t>
            </a:r>
            <a:r>
              <a:rPr lang="en-US" dirty="0" err="1" smtClean="0"/>
              <a:t>Spherly</a:t>
            </a:r>
            <a:r>
              <a:rPr lang="en-US" dirty="0" smtClean="0"/>
              <a:t>: Kathy Hill, Robert </a:t>
            </a:r>
            <a:r>
              <a:rPr lang="en-US" dirty="0" err="1" smtClean="0"/>
              <a:t>Smyly</a:t>
            </a:r>
            <a:r>
              <a:rPr lang="en-US" dirty="0" smtClean="0"/>
              <a:t> et Jake </a:t>
            </a:r>
            <a:r>
              <a:rPr lang="en-US" dirty="0" err="1" smtClean="0"/>
              <a:t>Trower</a:t>
            </a:r>
            <a:endParaRPr lang="en-US" dirty="0" smtClean="0"/>
          </a:p>
          <a:p>
            <a:r>
              <a:rPr lang="en-US" dirty="0" err="1" smtClean="0"/>
              <a:t>Leur</a:t>
            </a:r>
            <a:r>
              <a:rPr lang="en-US" dirty="0" smtClean="0"/>
              <a:t> </a:t>
            </a:r>
            <a:r>
              <a:rPr lang="en-US" dirty="0" err="1" smtClean="0"/>
              <a:t>professeur</a:t>
            </a:r>
            <a:r>
              <a:rPr lang="en-US" dirty="0" smtClean="0"/>
              <a:t>, le </a:t>
            </a:r>
            <a:r>
              <a:rPr lang="en-US" dirty="0" err="1" smtClean="0"/>
              <a:t>Docteur</a:t>
            </a:r>
            <a:r>
              <a:rPr lang="en-US" dirty="0" smtClean="0"/>
              <a:t> Jeff Gray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 tout grand merci </a:t>
            </a:r>
            <a:r>
              <a:rPr lang="en-US" dirty="0" err="1" smtClean="0"/>
              <a:t>à</a:t>
            </a:r>
            <a:r>
              <a:rPr lang="en-US" dirty="0" smtClean="0"/>
              <a:t> Jake </a:t>
            </a:r>
            <a:r>
              <a:rPr lang="en-US" dirty="0" err="1" smtClean="0"/>
              <a:t>Trower</a:t>
            </a:r>
            <a:r>
              <a:rPr lang="en-US" dirty="0" smtClean="0"/>
              <a:t> pour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disponibilité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améliorer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pour les </a:t>
            </a:r>
            <a:r>
              <a:rPr lang="en-US" dirty="0" err="1" smtClean="0"/>
              <a:t>besoins</a:t>
            </a:r>
            <a:r>
              <a:rPr lang="en-US" dirty="0" smtClean="0"/>
              <a:t> du Devoxx4Kids.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toujours</a:t>
            </a:r>
            <a:r>
              <a:rPr lang="en-US" dirty="0" smtClean="0"/>
              <a:t> en phase de </a:t>
            </a:r>
            <a:r>
              <a:rPr lang="en-US" dirty="0" err="1" smtClean="0"/>
              <a:t>développement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Plus </a:t>
            </a:r>
            <a:r>
              <a:rPr lang="en-US" dirty="0" err="1" smtClean="0"/>
              <a:t>vous</a:t>
            </a:r>
            <a:r>
              <a:rPr lang="en-US" dirty="0" smtClean="0"/>
              <a:t> </a:t>
            </a:r>
            <a:r>
              <a:rPr lang="en-US" dirty="0" err="1" smtClean="0"/>
              <a:t>l’utiliserez</a:t>
            </a:r>
            <a:r>
              <a:rPr lang="en-US" dirty="0" smtClean="0"/>
              <a:t>, et plus </a:t>
            </a:r>
            <a:r>
              <a:rPr lang="en-US" dirty="0" err="1" smtClean="0"/>
              <a:t>l’université</a:t>
            </a:r>
            <a:r>
              <a:rPr lang="en-US" dirty="0" smtClean="0"/>
              <a:t> </a:t>
            </a:r>
            <a:r>
              <a:rPr lang="en-US" dirty="0" err="1" smtClean="0"/>
              <a:t>d’Alabama</a:t>
            </a:r>
            <a:r>
              <a:rPr lang="en-US" dirty="0" smtClean="0"/>
              <a:t> sera </a:t>
            </a:r>
            <a:r>
              <a:rPr lang="en-US" dirty="0" err="1" smtClean="0"/>
              <a:t>motivée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le </a:t>
            </a:r>
            <a:r>
              <a:rPr lang="en-US" dirty="0" err="1" smtClean="0"/>
              <a:t>maintenir</a:t>
            </a:r>
            <a:r>
              <a:rPr lang="en-US" dirty="0" smtClean="0"/>
              <a:t> et </a:t>
            </a:r>
            <a:r>
              <a:rPr lang="en-US" dirty="0" err="1" smtClean="0"/>
              <a:t>l’enrichir</a:t>
            </a:r>
            <a:r>
              <a:rPr lang="en-US" dirty="0" smtClean="0"/>
              <a:t> de </a:t>
            </a:r>
            <a:r>
              <a:rPr lang="en-US" dirty="0" err="1" smtClean="0"/>
              <a:t>nouvelles</a:t>
            </a:r>
            <a:r>
              <a:rPr lang="en-US" dirty="0" smtClean="0"/>
              <a:t> </a:t>
            </a:r>
            <a:r>
              <a:rPr lang="en-US" dirty="0" err="1" smtClean="0"/>
              <a:t>fonctionnalités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26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07" y="1554788"/>
            <a:ext cx="6585593" cy="44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6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</a:t>
            </a:r>
            <a:r>
              <a:rPr lang="en-US" dirty="0" err="1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08529" y="1417638"/>
            <a:ext cx="3629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Prêt pour les missions ?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13" y="2000250"/>
            <a:ext cx="7620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Prise</a:t>
            </a:r>
            <a:r>
              <a:rPr lang="en-US" dirty="0" smtClean="0"/>
              <a:t> en 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Mission 1</a:t>
            </a:r>
            <a:r>
              <a:rPr lang="en-US" dirty="0" smtClean="0"/>
              <a:t>: </a:t>
            </a:r>
            <a:r>
              <a:rPr lang="en-US" dirty="0" err="1" smtClean="0"/>
              <a:t>Démarre</a:t>
            </a:r>
            <a:r>
              <a:rPr lang="en-US" dirty="0" smtClean="0"/>
              <a:t> le </a:t>
            </a:r>
            <a:r>
              <a:rPr lang="en-US" dirty="0" err="1" smtClean="0"/>
              <a:t>serveur</a:t>
            </a:r>
            <a:r>
              <a:rPr lang="en-US" dirty="0" smtClean="0"/>
              <a:t> de </a:t>
            </a:r>
            <a:r>
              <a:rPr lang="en-US" dirty="0" err="1" smtClean="0"/>
              <a:t>Spherly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Mission </a:t>
            </a:r>
            <a:r>
              <a:rPr lang="en-US" b="1" dirty="0"/>
              <a:t>2</a:t>
            </a:r>
            <a:r>
              <a:rPr lang="en-US" dirty="0" smtClean="0"/>
              <a:t>: </a:t>
            </a:r>
            <a:r>
              <a:rPr lang="en-US" dirty="0" err="1" smtClean="0"/>
              <a:t>Réveille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Mission </a:t>
            </a:r>
            <a:r>
              <a:rPr lang="en-US" b="1" dirty="0" smtClean="0"/>
              <a:t>3</a:t>
            </a:r>
            <a:r>
              <a:rPr lang="en-US" dirty="0" smtClean="0"/>
              <a:t>: </a:t>
            </a:r>
            <a:r>
              <a:rPr lang="en-US" dirty="0" err="1"/>
              <a:t>Démarre</a:t>
            </a:r>
            <a:r>
              <a:rPr lang="en-US" dirty="0"/>
              <a:t> </a:t>
            </a:r>
            <a:r>
              <a:rPr lang="en-US" dirty="0" err="1"/>
              <a:t>l’application</a:t>
            </a:r>
            <a:r>
              <a:rPr lang="en-US" dirty="0"/>
              <a:t> </a:t>
            </a:r>
            <a:r>
              <a:rPr lang="en-US" dirty="0" err="1"/>
              <a:t>Spherly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Mission 4</a:t>
            </a:r>
            <a:r>
              <a:rPr lang="en-US" dirty="0" smtClean="0"/>
              <a:t>: </a:t>
            </a:r>
            <a:r>
              <a:rPr lang="en-US" dirty="0" err="1" smtClean="0"/>
              <a:t>Connecte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1&gt; </a:t>
            </a:r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bureau</a:t>
            </a:r>
          </a:p>
          <a:p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l’icône</a:t>
            </a:r>
            <a:r>
              <a:rPr lang="en-US" dirty="0" smtClean="0"/>
              <a:t> “D4K-Spherly” </a:t>
            </a:r>
          </a:p>
          <a:p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l’icône</a:t>
            </a:r>
            <a:r>
              <a:rPr lang="en-US" dirty="0" smtClean="0"/>
              <a:t> “Server”</a:t>
            </a:r>
          </a:p>
          <a:p>
            <a:endParaRPr lang="en-US" dirty="0" smtClean="0"/>
          </a:p>
          <a:p>
            <a:r>
              <a:rPr lang="en-US" dirty="0" err="1" smtClean="0"/>
              <a:t>L’écran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affiché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1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1&gt; </a:t>
            </a:r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“Server is up”: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474" y="2392950"/>
            <a:ext cx="4698238" cy="3583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4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1&gt; </a:t>
            </a:r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Il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temps de </a:t>
            </a:r>
            <a:r>
              <a:rPr lang="en-US" dirty="0" err="1" smtClean="0">
                <a:solidFill>
                  <a:srgbClr val="008000"/>
                </a:solidFill>
              </a:rPr>
              <a:t>réveiller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3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quoi?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31" y="1489718"/>
            <a:ext cx="6004926" cy="45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4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2&gt;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Retire </a:t>
            </a:r>
            <a:r>
              <a:rPr lang="en-US" dirty="0" err="1" smtClean="0"/>
              <a:t>Sphero</a:t>
            </a:r>
            <a:r>
              <a:rPr lang="en-US" dirty="0" smtClean="0"/>
              <a:t> du </a:t>
            </a:r>
            <a:r>
              <a:rPr lang="en-US" dirty="0" err="1" smtClean="0"/>
              <a:t>chargeur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9" y="2592706"/>
            <a:ext cx="3048001" cy="29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2&gt;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Tapote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pour le </a:t>
            </a:r>
            <a:r>
              <a:rPr lang="en-US" dirty="0" err="1" smtClean="0"/>
              <a:t>réveiller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08" y="2324160"/>
            <a:ext cx="3426792" cy="2913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272" y="3463861"/>
            <a:ext cx="3880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Tu</a:t>
            </a:r>
            <a:r>
              <a:rPr lang="en-US" sz="2400" dirty="0" smtClean="0"/>
              <a:t> </a:t>
            </a:r>
            <a:r>
              <a:rPr lang="en-US" sz="2400" dirty="0" err="1" smtClean="0"/>
              <a:t>peux</a:t>
            </a:r>
            <a:r>
              <a:rPr lang="en-US" sz="2400" dirty="0" smtClean="0"/>
              <a:t> </a:t>
            </a:r>
            <a:r>
              <a:rPr lang="en-US" sz="2400" dirty="0" err="1" smtClean="0"/>
              <a:t>aussi</a:t>
            </a:r>
            <a:r>
              <a:rPr lang="en-US" sz="2400" dirty="0" smtClean="0"/>
              <a:t> </a:t>
            </a:r>
            <a:r>
              <a:rPr lang="en-US" sz="2400" dirty="0" err="1" smtClean="0"/>
              <a:t>secouer</a:t>
            </a:r>
            <a:r>
              <a:rPr lang="en-US" sz="2400" dirty="0" smtClean="0"/>
              <a:t> </a:t>
            </a:r>
            <a:r>
              <a:rPr lang="en-US" sz="2400" dirty="0" err="1" smtClean="0"/>
              <a:t>Sphero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pour le </a:t>
            </a:r>
            <a:r>
              <a:rPr lang="en-US" sz="2400" dirty="0" err="1" smtClean="0"/>
              <a:t>réveiller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505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2&gt;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réveillé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clignote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53" y="2514240"/>
            <a:ext cx="2645684" cy="27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9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2&gt;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a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autonomie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heure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Pour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permettre</a:t>
            </a:r>
            <a:r>
              <a:rPr lang="en-US" dirty="0" smtClean="0"/>
              <a:t> de faire les missions,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recharger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terminé</a:t>
            </a:r>
            <a:r>
              <a:rPr lang="en-US" dirty="0" smtClean="0"/>
              <a:t> de tester ton </a:t>
            </a:r>
            <a:r>
              <a:rPr lang="en-US" dirty="0" err="1" smtClean="0"/>
              <a:t>programme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93" y="3768881"/>
            <a:ext cx="2528455" cy="2143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1705" y="4233272"/>
            <a:ext cx="337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</a:t>
            </a:r>
            <a:r>
              <a:rPr lang="en-US" dirty="0" err="1" smtClean="0"/>
              <a:t>Repère</a:t>
            </a:r>
            <a:r>
              <a:rPr lang="en-US" dirty="0" smtClean="0"/>
              <a:t> la </a:t>
            </a:r>
            <a:r>
              <a:rPr lang="en-US" dirty="0" err="1" smtClean="0"/>
              <a:t>partie</a:t>
            </a:r>
            <a:r>
              <a:rPr lang="en-US" dirty="0" smtClean="0"/>
              <a:t> la plus </a:t>
            </a:r>
            <a:r>
              <a:rPr lang="en-US" dirty="0" err="1" smtClean="0"/>
              <a:t>lourde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45848" y="4831944"/>
            <a:ext cx="284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) </a:t>
            </a:r>
            <a:r>
              <a:rPr lang="en-US" dirty="0" err="1" smtClean="0"/>
              <a:t>Dépose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chargeur</a:t>
            </a:r>
            <a:r>
              <a:rPr lang="en-US" dirty="0"/>
              <a:t>.</a:t>
            </a:r>
            <a:r>
              <a:rPr lang="en-US" dirty="0" smtClean="0"/>
              <a:t> La </a:t>
            </a:r>
            <a:r>
              <a:rPr lang="en-US" dirty="0" err="1" smtClean="0"/>
              <a:t>partie</a:t>
            </a:r>
            <a:r>
              <a:rPr lang="en-US" dirty="0" smtClean="0"/>
              <a:t> la plus </a:t>
            </a:r>
            <a:r>
              <a:rPr lang="en-US" dirty="0" err="1" smtClean="0"/>
              <a:t>lourde</a:t>
            </a:r>
            <a:r>
              <a:rPr lang="en-US" dirty="0" smtClean="0"/>
              <a:t> </a:t>
            </a:r>
            <a:r>
              <a:rPr lang="en-US" dirty="0" err="1" smtClean="0"/>
              <a:t>dirigée</a:t>
            </a:r>
            <a:r>
              <a:rPr lang="en-US" dirty="0" smtClean="0"/>
              <a:t> </a:t>
            </a:r>
            <a:r>
              <a:rPr lang="en-US" dirty="0" err="1" smtClean="0"/>
              <a:t>vers</a:t>
            </a:r>
            <a:r>
              <a:rPr lang="en-US" dirty="0" smtClean="0"/>
              <a:t> le bas.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8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2&gt;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2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démarrer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Spherly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4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3&gt; </a:t>
            </a:r>
            <a:r>
              <a:rPr lang="en-US" dirty="0" err="1" smtClean="0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bureau</a:t>
            </a:r>
          </a:p>
          <a:p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l’icône</a:t>
            </a:r>
            <a:r>
              <a:rPr lang="en-US" dirty="0" smtClean="0"/>
              <a:t> “D4K-Spherly” </a:t>
            </a:r>
          </a:p>
          <a:p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l’icône</a:t>
            </a:r>
            <a:r>
              <a:rPr lang="en-US" dirty="0" smtClean="0"/>
              <a:t> “</a:t>
            </a:r>
            <a:r>
              <a:rPr lang="en-US" dirty="0" err="1" smtClean="0"/>
              <a:t>Spherly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r>
              <a:rPr lang="en-US" dirty="0" smtClean="0"/>
              <a:t>Le </a:t>
            </a:r>
            <a:r>
              <a:rPr lang="en-US" dirty="0" err="1" smtClean="0"/>
              <a:t>navigateur</a:t>
            </a:r>
            <a:r>
              <a:rPr lang="en-US" dirty="0" smtClean="0"/>
              <a:t> </a:t>
            </a:r>
            <a:r>
              <a:rPr lang="en-US" dirty="0" err="1" smtClean="0"/>
              <a:t>démarre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8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3&gt; </a:t>
            </a:r>
            <a:r>
              <a:rPr lang="en-US" dirty="0" err="1" smtClean="0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la page de </a:t>
            </a:r>
            <a:r>
              <a:rPr lang="en-US" dirty="0" err="1" smtClean="0"/>
              <a:t>Spherly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26" y="2225295"/>
            <a:ext cx="5434061" cy="396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utilise</a:t>
            </a:r>
            <a:r>
              <a:rPr lang="en-US" dirty="0" smtClean="0"/>
              <a:t> </a:t>
            </a:r>
            <a:r>
              <a:rPr lang="en-US" dirty="0" err="1" smtClean="0"/>
              <a:t>Blockly</a:t>
            </a:r>
            <a:r>
              <a:rPr lang="en-US" dirty="0" smtClean="0"/>
              <a:t>, un </a:t>
            </a:r>
            <a:r>
              <a:rPr lang="en-US" dirty="0" err="1" smtClean="0"/>
              <a:t>programme</a:t>
            </a:r>
            <a:r>
              <a:rPr lang="en-US" dirty="0" smtClean="0"/>
              <a:t>  qui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Scratch.</a:t>
            </a:r>
          </a:p>
          <a:p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composé</a:t>
            </a:r>
            <a:r>
              <a:rPr lang="en-US" dirty="0" smtClean="0"/>
              <a:t> de blocs qui </a:t>
            </a:r>
            <a:r>
              <a:rPr lang="en-US" dirty="0" err="1" smtClean="0"/>
              <a:t>s’emboîtent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Chaque</a:t>
            </a:r>
            <a:r>
              <a:rPr lang="en-US" dirty="0" smtClean="0"/>
              <a:t> bloc a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précise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0" y="2220667"/>
            <a:ext cx="1651000" cy="50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1190" y="2220667"/>
            <a:ext cx="333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Récupère</a:t>
            </a:r>
            <a:r>
              <a:rPr lang="en-US" dirty="0" smtClean="0"/>
              <a:t> </a:t>
            </a:r>
            <a:r>
              <a:rPr lang="en-US" dirty="0" err="1" smtClean="0"/>
              <a:t>l’adresse</a:t>
            </a:r>
            <a:r>
              <a:rPr lang="en-US" dirty="0" smtClean="0"/>
              <a:t> de ton </a:t>
            </a:r>
            <a:r>
              <a:rPr lang="en-US" dirty="0" err="1" smtClean="0"/>
              <a:t>Sphero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0" y="2818587"/>
            <a:ext cx="1130300" cy="533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81190" y="2875011"/>
            <a:ext cx="257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 </a:t>
            </a:r>
            <a:r>
              <a:rPr lang="en-US" dirty="0" err="1"/>
              <a:t>c</a:t>
            </a:r>
            <a:r>
              <a:rPr lang="en-US" dirty="0" err="1" smtClean="0"/>
              <a:t>onnecte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30" y="3599340"/>
            <a:ext cx="1333500" cy="571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1190" y="3599340"/>
            <a:ext cx="293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 </a:t>
            </a:r>
            <a:r>
              <a:rPr lang="en-US" dirty="0" err="1" smtClean="0"/>
              <a:t>déconnecte</a:t>
            </a:r>
            <a:r>
              <a:rPr lang="en-US" dirty="0" smtClean="0"/>
              <a:t> de ton </a:t>
            </a:r>
            <a:r>
              <a:rPr lang="en-US" dirty="0" err="1" smtClean="0"/>
              <a:t>Sphero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30" y="4390282"/>
            <a:ext cx="825500" cy="584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81190" y="442301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Endort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et se </a:t>
            </a:r>
            <a:r>
              <a:rPr lang="en-US" dirty="0" err="1" smtClean="0"/>
              <a:t>déconnecte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30" y="5243155"/>
            <a:ext cx="1117600" cy="55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81190" y="5362044"/>
            <a:ext cx="505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Calibre</a:t>
            </a:r>
            <a:r>
              <a:rPr lang="en-US" dirty="0" smtClean="0"/>
              <a:t> le </a:t>
            </a:r>
            <a:r>
              <a:rPr lang="en-US" dirty="0" err="1" smtClean="0"/>
              <a:t>Sphero</a:t>
            </a:r>
            <a:r>
              <a:rPr lang="en-US" dirty="0" smtClean="0"/>
              <a:t> pour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choisisses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direction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0129" y="1417638"/>
            <a:ext cx="817666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latin typeface="Comic Sans MS"/>
                <a:cs typeface="Comic Sans MS"/>
              </a:rPr>
              <a:t>Quelques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>
                <a:latin typeface="Comic Sans MS"/>
                <a:cs typeface="Comic Sans MS"/>
              </a:rPr>
              <a:t>fonctionnalités</a:t>
            </a:r>
            <a:r>
              <a:rPr lang="en-US" sz="3200" dirty="0">
                <a:latin typeface="Comic Sans MS"/>
                <a:cs typeface="Comic Sans MS"/>
              </a:rPr>
              <a:t> de </a:t>
            </a:r>
            <a:r>
              <a:rPr lang="en-US" sz="3200" dirty="0" err="1" smtClean="0">
                <a:latin typeface="Comic Sans MS"/>
                <a:cs typeface="Comic Sans MS"/>
              </a:rPr>
              <a:t>Spherly</a:t>
            </a:r>
            <a:r>
              <a:rPr lang="en-US" sz="3200" dirty="0" smtClean="0">
                <a:latin typeface="Comic Sans MS"/>
                <a:cs typeface="Comic Sans MS"/>
              </a:rPr>
              <a:t>:</a:t>
            </a:r>
            <a:endParaRPr lang="en-US" sz="3200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21956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81190" y="1704991"/>
            <a:ext cx="366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Exécute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81190" y="2359335"/>
            <a:ext cx="231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Arrête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0" y="2305421"/>
            <a:ext cx="7239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30" y="2987965"/>
            <a:ext cx="15240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30" y="3603722"/>
            <a:ext cx="1485900" cy="546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93890" y="310376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Ouvrir</a:t>
            </a:r>
            <a:r>
              <a:rPr lang="en-US" dirty="0" smtClean="0"/>
              <a:t> un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existant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23138" y="3704401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Sauver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 smtClean="0"/>
              <a:t> en </a:t>
            </a:r>
            <a:r>
              <a:rPr lang="en-US" dirty="0" err="1" smtClean="0"/>
              <a:t>cours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30" y="1704991"/>
            <a:ext cx="1739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9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quoi?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41" y="1893359"/>
            <a:ext cx="3463595" cy="34635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2776" y="5450618"/>
            <a:ext cx="415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www.gosphero.com</a:t>
            </a:r>
            <a:r>
              <a:rPr lang="en-US" dirty="0"/>
              <a:t>/</a:t>
            </a:r>
            <a:r>
              <a:rPr lang="en-US" dirty="0" err="1"/>
              <a:t>fr</a:t>
            </a:r>
            <a:r>
              <a:rPr lang="en-US" dirty="0"/>
              <a:t>/sphero-2-0/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66912" y="1600200"/>
            <a:ext cx="4119888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Robot </a:t>
            </a:r>
            <a:r>
              <a:rPr lang="en-US" sz="2400" dirty="0" err="1" smtClean="0"/>
              <a:t>sphérique</a:t>
            </a:r>
            <a:endParaRPr lang="en-US" sz="2400" dirty="0" smtClean="0"/>
          </a:p>
          <a:p>
            <a:r>
              <a:rPr lang="en-US" sz="2400" dirty="0" err="1" smtClean="0"/>
              <a:t>Roule</a:t>
            </a:r>
            <a:r>
              <a:rPr lang="en-US" sz="2400" dirty="0" smtClean="0"/>
              <a:t> </a:t>
            </a:r>
            <a:r>
              <a:rPr lang="en-US" sz="2400" dirty="0" err="1" smtClean="0"/>
              <a:t>dans</a:t>
            </a:r>
            <a:r>
              <a:rPr lang="en-US" sz="2400" dirty="0" smtClean="0"/>
              <a:t> </a:t>
            </a:r>
            <a:r>
              <a:rPr lang="en-US" sz="2400" dirty="0" err="1" smtClean="0"/>
              <a:t>tous</a:t>
            </a:r>
            <a:r>
              <a:rPr lang="en-US" sz="2400" dirty="0" smtClean="0"/>
              <a:t> les </a:t>
            </a:r>
            <a:r>
              <a:rPr lang="en-US" sz="2400" dirty="0" err="1" smtClean="0"/>
              <a:t>sens</a:t>
            </a:r>
            <a:endParaRPr lang="en-US" sz="2400" dirty="0" smtClean="0"/>
          </a:p>
          <a:p>
            <a:r>
              <a:rPr lang="en-US" sz="2400" dirty="0" smtClean="0"/>
              <a:t>Change de </a:t>
            </a:r>
            <a:r>
              <a:rPr lang="en-US" sz="2400" dirty="0" err="1" smtClean="0"/>
              <a:t>vitesse</a:t>
            </a:r>
            <a:endParaRPr lang="en-US" sz="2400" dirty="0" smtClean="0"/>
          </a:p>
          <a:p>
            <a:r>
              <a:rPr lang="en-US" sz="2400" dirty="0" smtClean="0"/>
              <a:t>Change de </a:t>
            </a:r>
            <a:r>
              <a:rPr lang="en-US" sz="2400" dirty="0" err="1" smtClean="0"/>
              <a:t>couleur</a:t>
            </a:r>
            <a:endParaRPr lang="en-US" sz="2400" dirty="0" smtClean="0"/>
          </a:p>
          <a:p>
            <a:r>
              <a:rPr lang="en-US" sz="2400" dirty="0" err="1" smtClean="0"/>
              <a:t>Détecte</a:t>
            </a:r>
            <a:r>
              <a:rPr lang="en-US" sz="2400" dirty="0" smtClean="0"/>
              <a:t> les collisions</a:t>
            </a:r>
          </a:p>
          <a:p>
            <a:r>
              <a:rPr lang="en-US" sz="2400" dirty="0" err="1" smtClean="0"/>
              <a:t>Peut</a:t>
            </a:r>
            <a:r>
              <a:rPr lang="en-US" sz="2400" dirty="0" smtClean="0"/>
              <a:t> </a:t>
            </a:r>
            <a:r>
              <a:rPr lang="en-US" sz="2400" dirty="0" err="1" smtClean="0"/>
              <a:t>atteindre</a:t>
            </a:r>
            <a:r>
              <a:rPr lang="en-US" sz="2400" dirty="0" smtClean="0"/>
              <a:t> 7 km/h !</a:t>
            </a:r>
          </a:p>
          <a:p>
            <a:r>
              <a:rPr lang="en-US" sz="2400" dirty="0" smtClean="0"/>
              <a:t>Se </a:t>
            </a:r>
            <a:r>
              <a:rPr lang="en-US" sz="2400" dirty="0" err="1" smtClean="0"/>
              <a:t>commande</a:t>
            </a:r>
            <a:r>
              <a:rPr lang="en-US" sz="2400" dirty="0" smtClean="0"/>
              <a:t> </a:t>
            </a:r>
            <a:r>
              <a:rPr lang="en-US" sz="2400" dirty="0" err="1" smtClean="0"/>
              <a:t>à</a:t>
            </a:r>
            <a:r>
              <a:rPr lang="en-US" sz="2400" dirty="0" smtClean="0"/>
              <a:t> distance</a:t>
            </a:r>
          </a:p>
          <a:p>
            <a:r>
              <a:rPr lang="en-US" sz="2400" dirty="0" err="1" smtClean="0"/>
              <a:t>Peut</a:t>
            </a:r>
            <a:r>
              <a:rPr lang="en-US" sz="2400" dirty="0" smtClean="0"/>
              <a:t> </a:t>
            </a:r>
            <a:r>
              <a:rPr lang="en-US" sz="2400" dirty="0" err="1" smtClean="0"/>
              <a:t>flotter</a:t>
            </a:r>
            <a:r>
              <a:rPr lang="en-US" sz="2400" dirty="0" smtClean="0"/>
              <a:t> </a:t>
            </a:r>
            <a:r>
              <a:rPr lang="en-US" sz="2400" dirty="0" err="1"/>
              <a:t>sur</a:t>
            </a:r>
            <a:r>
              <a:rPr lang="en-US" sz="2400" dirty="0"/>
              <a:t> </a:t>
            </a:r>
            <a:r>
              <a:rPr lang="en-US" sz="2400" dirty="0" err="1"/>
              <a:t>l’eau</a:t>
            </a:r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7483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81190" y="1704991"/>
            <a:ext cx="61290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Chaque</a:t>
            </a:r>
            <a:r>
              <a:rPr lang="en-US" dirty="0" smtClean="0"/>
              <a:t> menu </a:t>
            </a:r>
            <a:r>
              <a:rPr lang="en-US" dirty="0" err="1" smtClean="0"/>
              <a:t>contient</a:t>
            </a:r>
            <a:r>
              <a:rPr lang="en-US" dirty="0" smtClean="0"/>
              <a:t> des blocs pour programmer ton </a:t>
            </a:r>
            <a:r>
              <a:rPr lang="en-US" dirty="0" err="1" smtClean="0"/>
              <a:t>Sphero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Changer la </a:t>
            </a:r>
            <a:r>
              <a:rPr lang="en-US" dirty="0" err="1" smtClean="0"/>
              <a:t>couleur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Avancer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Reculer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Tourner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S’arrêter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Calibrer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Attendre</a:t>
            </a:r>
            <a:r>
              <a:rPr lang="en-US" dirty="0" smtClean="0"/>
              <a:t> </a:t>
            </a:r>
            <a:r>
              <a:rPr lang="en-US" dirty="0" err="1" smtClean="0"/>
              <a:t>quelques</a:t>
            </a:r>
            <a:r>
              <a:rPr lang="en-US" dirty="0" smtClean="0"/>
              <a:t> </a:t>
            </a:r>
            <a:r>
              <a:rPr lang="en-US" dirty="0" err="1" smtClean="0"/>
              <a:t>secondes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Aller</a:t>
            </a:r>
            <a:r>
              <a:rPr lang="en-US" dirty="0" smtClean="0"/>
              <a:t> plus </a:t>
            </a:r>
            <a:r>
              <a:rPr lang="en-US" dirty="0" err="1" smtClean="0"/>
              <a:t>vite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moins</a:t>
            </a:r>
            <a:r>
              <a:rPr lang="en-US" dirty="0" smtClean="0"/>
              <a:t> </a:t>
            </a:r>
            <a:r>
              <a:rPr lang="en-US" dirty="0" err="1" smtClean="0"/>
              <a:t>vite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Faire des </a:t>
            </a:r>
            <a:r>
              <a:rPr lang="en-US" dirty="0" err="1" smtClean="0"/>
              <a:t>boucles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Comparer des </a:t>
            </a:r>
            <a:r>
              <a:rPr lang="en-US" dirty="0" err="1" smtClean="0"/>
              <a:t>valeurs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Écrire</a:t>
            </a:r>
            <a:r>
              <a:rPr lang="en-US" dirty="0" smtClean="0"/>
              <a:t> des </a:t>
            </a:r>
            <a:r>
              <a:rPr lang="en-US" dirty="0" err="1" smtClean="0"/>
              <a:t>fonctions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Etc.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On </a:t>
            </a:r>
            <a:r>
              <a:rPr lang="en-US" dirty="0" err="1" smtClean="0"/>
              <a:t>verra</a:t>
            </a:r>
            <a:r>
              <a:rPr lang="en-US" dirty="0" smtClean="0"/>
              <a:t> </a:t>
            </a:r>
            <a:r>
              <a:rPr lang="en-US" dirty="0" err="1" smtClean="0"/>
              <a:t>ces</a:t>
            </a:r>
            <a:r>
              <a:rPr lang="en-US" dirty="0" smtClean="0"/>
              <a:t> blocs pendant les missions de </a:t>
            </a:r>
            <a:r>
              <a:rPr lang="en-US" dirty="0" err="1" smtClean="0"/>
              <a:t>programmation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6" y="1805709"/>
            <a:ext cx="2146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7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4375" y="1708952"/>
            <a:ext cx="399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</a:t>
            </a:r>
            <a:r>
              <a:rPr lang="en-US" dirty="0" smtClean="0"/>
              <a:t> bloc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appelé</a:t>
            </a:r>
            <a:r>
              <a:rPr lang="en-US" dirty="0" smtClean="0"/>
              <a:t>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cliques </a:t>
            </a:r>
            <a:r>
              <a:rPr lang="en-US" dirty="0" err="1" smtClean="0"/>
              <a:t>sur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1" y="1585373"/>
            <a:ext cx="2590800" cy="977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8105" y="2914516"/>
            <a:ext cx="706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bloc, </a:t>
            </a:r>
            <a:r>
              <a:rPr lang="en-US" dirty="0" err="1" smtClean="0"/>
              <a:t>tu</a:t>
            </a:r>
            <a:r>
              <a:rPr lang="en-US" dirty="0" smtClean="0"/>
              <a:t> vas y </a:t>
            </a:r>
            <a:r>
              <a:rPr lang="en-US" dirty="0" err="1" smtClean="0"/>
              <a:t>mettre</a:t>
            </a:r>
            <a:r>
              <a:rPr lang="en-US" dirty="0" smtClean="0"/>
              <a:t> </a:t>
            </a:r>
            <a:r>
              <a:rPr lang="en-US" dirty="0" err="1" smtClean="0"/>
              <a:t>d’autres</a:t>
            </a:r>
            <a:r>
              <a:rPr lang="en-US" dirty="0" smtClean="0"/>
              <a:t> blocs pour programmer ton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75" y="3283848"/>
            <a:ext cx="3180640" cy="2788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899" y="1708952"/>
            <a:ext cx="1739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7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0844" y="1704991"/>
            <a:ext cx="546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</a:t>
            </a:r>
            <a:r>
              <a:rPr lang="en-US" dirty="0" smtClean="0"/>
              <a:t> bloc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appelé</a:t>
            </a:r>
            <a:r>
              <a:rPr lang="en-US" dirty="0" smtClean="0"/>
              <a:t> </a:t>
            </a:r>
            <a:r>
              <a:rPr lang="en-US" dirty="0" err="1" smtClean="0"/>
              <a:t>lorsque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heurte</a:t>
            </a:r>
            <a:r>
              <a:rPr lang="en-US" dirty="0" smtClean="0"/>
              <a:t> </a:t>
            </a:r>
            <a:r>
              <a:rPr lang="en-US" dirty="0" err="1" smtClean="0"/>
              <a:t>quelque</a:t>
            </a:r>
            <a:r>
              <a:rPr lang="en-US" dirty="0" smtClean="0"/>
              <a:t> chose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4529" y="2752879"/>
            <a:ext cx="34714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mic Sans MS"/>
                <a:cs typeface="Comic Sans MS"/>
              </a:rPr>
              <a:t>Voici</a:t>
            </a:r>
            <a:r>
              <a:rPr lang="en-US" sz="3200" dirty="0" smtClean="0">
                <a:latin typeface="Comic Sans MS"/>
                <a:cs typeface="Comic Sans MS"/>
              </a:rPr>
              <a:t> un </a:t>
            </a:r>
            <a:r>
              <a:rPr lang="en-US" sz="3200" dirty="0" err="1" smtClean="0">
                <a:latin typeface="Comic Sans MS"/>
                <a:cs typeface="Comic Sans MS"/>
              </a:rPr>
              <a:t>exemple</a:t>
            </a:r>
            <a:r>
              <a:rPr lang="en-US" sz="3200" dirty="0" smtClean="0">
                <a:latin typeface="Comic Sans MS"/>
                <a:cs typeface="Comic Sans MS"/>
              </a:rPr>
              <a:t>:</a:t>
            </a:r>
            <a:endParaRPr lang="en-US" sz="3200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12" y="1487796"/>
            <a:ext cx="3107266" cy="908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3429000"/>
            <a:ext cx="34163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46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3&gt; </a:t>
            </a:r>
            <a:r>
              <a:rPr lang="en-US" dirty="0" err="1"/>
              <a:t>Spherly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81190" y="1701255"/>
            <a:ext cx="591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Pour </a:t>
            </a:r>
            <a:r>
              <a:rPr lang="en-US" dirty="0" err="1" smtClean="0"/>
              <a:t>supprimer</a:t>
            </a:r>
            <a:r>
              <a:rPr lang="en-US" dirty="0" smtClean="0"/>
              <a:t> un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plusieurs</a:t>
            </a:r>
            <a:r>
              <a:rPr lang="en-US" dirty="0" smtClean="0"/>
              <a:t> blocs,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les </a:t>
            </a:r>
            <a:r>
              <a:rPr lang="en-US" dirty="0" err="1" smtClean="0"/>
              <a:t>glisser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la </a:t>
            </a:r>
            <a:r>
              <a:rPr lang="en-US" dirty="0" err="1" smtClean="0"/>
              <a:t>poubelle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2223" y="2914516"/>
            <a:ext cx="8570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omic Sans MS"/>
                <a:cs typeface="Comic Sans MS"/>
              </a:rPr>
              <a:t>Tu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peux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également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supprimer</a:t>
            </a:r>
            <a:r>
              <a:rPr lang="en-US" sz="3200" dirty="0" smtClean="0">
                <a:latin typeface="Comic Sans MS"/>
                <a:cs typeface="Comic Sans MS"/>
              </a:rPr>
              <a:t> les blocs en </a:t>
            </a:r>
            <a:r>
              <a:rPr lang="en-US" sz="3200" dirty="0" err="1" smtClean="0">
                <a:latin typeface="Comic Sans MS"/>
                <a:cs typeface="Comic Sans MS"/>
              </a:rPr>
              <a:t>appuyant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sur</a:t>
            </a:r>
            <a:r>
              <a:rPr lang="en-US" sz="3200" dirty="0" smtClean="0">
                <a:latin typeface="Comic Sans MS"/>
                <a:cs typeface="Comic Sans MS"/>
              </a:rPr>
              <a:t> la </a:t>
            </a:r>
            <a:r>
              <a:rPr lang="en-US" sz="3200" dirty="0" err="1" smtClean="0">
                <a:latin typeface="Comic Sans MS"/>
                <a:cs typeface="Comic Sans MS"/>
              </a:rPr>
              <a:t>touche</a:t>
            </a:r>
            <a:r>
              <a:rPr lang="en-US" sz="3200" dirty="0" smtClean="0">
                <a:latin typeface="Comic Sans MS"/>
                <a:cs typeface="Comic Sans MS"/>
              </a:rPr>
              <a:t> suppression de ton clavier (Del, delete, </a:t>
            </a:r>
            <a:r>
              <a:rPr lang="en-US" sz="3200" dirty="0" err="1" smtClean="0">
                <a:latin typeface="Comic Sans MS"/>
                <a:cs typeface="Comic Sans MS"/>
              </a:rPr>
              <a:t>Suppr</a:t>
            </a:r>
            <a:r>
              <a:rPr lang="en-US" sz="3200" dirty="0" smtClean="0">
                <a:latin typeface="Comic Sans MS"/>
                <a:cs typeface="Comic Sans MS"/>
              </a:rPr>
              <a:t>).</a:t>
            </a:r>
            <a:endParaRPr lang="en-US" sz="3200" dirty="0">
              <a:latin typeface="Comic Sans MS"/>
              <a:cs typeface="Comic Sans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05" y="1295773"/>
            <a:ext cx="990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5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3&gt; </a:t>
            </a:r>
            <a:r>
              <a:rPr lang="en-US" dirty="0" err="1" smtClean="0"/>
              <a:t>Spherly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3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Spherly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démarré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et </a:t>
            </a: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connais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ses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principaux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éléments</a:t>
            </a:r>
            <a:r>
              <a:rPr lang="en-US" dirty="0">
                <a:solidFill>
                  <a:srgbClr val="008000"/>
                </a:solidFill>
              </a:rPr>
              <a:t>.</a:t>
            </a:r>
            <a:endParaRPr lang="en-US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connecter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7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4&gt;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 </a:t>
            </a:r>
            <a:r>
              <a:rPr lang="en-US" dirty="0" err="1" smtClean="0"/>
              <a:t>Spherly</a:t>
            </a:r>
            <a:r>
              <a:rPr lang="en-US" dirty="0" smtClean="0"/>
              <a:t>, clique </a:t>
            </a:r>
            <a:r>
              <a:rPr lang="en-US" dirty="0" err="1" smtClean="0"/>
              <a:t>sur</a:t>
            </a:r>
            <a:r>
              <a:rPr lang="en-US" dirty="0" smtClean="0"/>
              <a:t> : </a:t>
            </a:r>
          </a:p>
          <a:p>
            <a:r>
              <a:rPr lang="en-US" dirty="0" err="1" smtClean="0"/>
              <a:t>Dès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détecte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verras</a:t>
            </a:r>
            <a:r>
              <a:rPr lang="en-US" dirty="0" smtClean="0"/>
              <a:t> un </a:t>
            </a:r>
            <a:r>
              <a:rPr lang="en-US" dirty="0" err="1" smtClean="0"/>
              <a:t>écran</a:t>
            </a:r>
            <a:r>
              <a:rPr lang="en-US" dirty="0" smtClean="0"/>
              <a:t> </a:t>
            </a:r>
            <a:r>
              <a:rPr lang="en-US" dirty="0" err="1" smtClean="0"/>
              <a:t>comme</a:t>
            </a:r>
            <a:r>
              <a:rPr lang="en-US" dirty="0" smtClean="0"/>
              <a:t> </a:t>
            </a:r>
            <a:r>
              <a:rPr lang="en-US" dirty="0" err="1" smtClean="0"/>
              <a:t>celui</a:t>
            </a:r>
            <a:r>
              <a:rPr lang="en-US" dirty="0" smtClean="0"/>
              <a:t>-ci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696" y="1513800"/>
            <a:ext cx="2258704" cy="758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545" y="3335826"/>
            <a:ext cx="4632143" cy="27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4&gt;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Sélectionne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 en </a:t>
            </a:r>
            <a:r>
              <a:rPr lang="en-US" dirty="0" err="1" smtClean="0"/>
              <a:t>cliquant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son nom.</a:t>
            </a:r>
          </a:p>
          <a:p>
            <a:endParaRPr lang="en-US" dirty="0" smtClean="0"/>
          </a:p>
          <a:p>
            <a:r>
              <a:rPr lang="en-US" dirty="0" err="1" smtClean="0"/>
              <a:t>Ensuite</a:t>
            </a:r>
            <a:r>
              <a:rPr lang="en-US" dirty="0" smtClean="0"/>
              <a:t> clique </a:t>
            </a:r>
            <a:r>
              <a:rPr lang="en-US" dirty="0" err="1" smtClean="0"/>
              <a:t>sur</a:t>
            </a:r>
            <a:r>
              <a:rPr lang="en-US" dirty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637" y="3162300"/>
            <a:ext cx="1680336" cy="79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5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4&gt;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connecté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2"/>
              <a:buChar char="ü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99" y="2279437"/>
            <a:ext cx="3827849" cy="226018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97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4&gt; </a:t>
            </a:r>
            <a:r>
              <a:rPr lang="en-US" dirty="0" err="1" smtClean="0"/>
              <a:t>Connexion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4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connecté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Spherly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commencer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programmer </a:t>
            </a:r>
            <a:r>
              <a:rPr lang="en-US" dirty="0" smtClean="0">
                <a:solidFill>
                  <a:srgbClr val="008000"/>
                </a:solidFill>
                <a:sym typeface="Wingdings"/>
              </a:rPr>
              <a:t></a:t>
            </a:r>
            <a:endParaRPr lang="en-US" dirty="0" smtClean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4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Changer la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5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change de </a:t>
            </a:r>
            <a:r>
              <a:rPr lang="en-US" dirty="0" err="1" smtClean="0"/>
              <a:t>couleur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Mission 6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devient</a:t>
            </a:r>
            <a:r>
              <a:rPr lang="en-US" dirty="0" smtClean="0"/>
              <a:t> noir, </a:t>
            </a:r>
            <a:r>
              <a:rPr lang="en-US" dirty="0" err="1" smtClean="0"/>
              <a:t>jaune</a:t>
            </a:r>
            <a:r>
              <a:rPr lang="en-US" dirty="0" smtClean="0"/>
              <a:t> et </a:t>
            </a:r>
            <a:r>
              <a:rPr lang="en-US" dirty="0" err="1" smtClean="0"/>
              <a:t>puis</a:t>
            </a:r>
            <a:r>
              <a:rPr lang="en-US" dirty="0" smtClean="0"/>
              <a:t> rouge (</a:t>
            </a:r>
            <a:r>
              <a:rPr lang="en-US" dirty="0" err="1" smtClean="0"/>
              <a:t>ça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quelque</a:t>
            </a:r>
            <a:r>
              <a:rPr lang="en-US" dirty="0" smtClean="0"/>
              <a:t> chose ?)</a:t>
            </a:r>
          </a:p>
          <a:p>
            <a:endParaRPr lang="en-US" dirty="0"/>
          </a:p>
          <a:p>
            <a:r>
              <a:rPr lang="en-US" b="1" dirty="0" smtClean="0"/>
              <a:t>Mission 7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change de </a:t>
            </a:r>
            <a:r>
              <a:rPr lang="en-US" dirty="0" err="1" smtClean="0"/>
              <a:t>couleurs</a:t>
            </a:r>
            <a:r>
              <a:rPr lang="en-US" dirty="0" smtClean="0"/>
              <a:t> tout </a:t>
            </a:r>
            <a:r>
              <a:rPr lang="en-US" dirty="0" err="1" smtClean="0"/>
              <a:t>seul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0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c’est</a:t>
            </a:r>
            <a:r>
              <a:rPr lang="en-US" dirty="0" smtClean="0"/>
              <a:t> quoi?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561" b="561"/>
          <a:stretch>
            <a:fillRect/>
          </a:stretch>
        </p:blipFill>
        <p:spPr>
          <a:xfrm>
            <a:off x="561706" y="1692915"/>
            <a:ext cx="4005532" cy="4400684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66912" y="1600200"/>
            <a:ext cx="4119888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1 </a:t>
            </a:r>
            <a:r>
              <a:rPr lang="en-US" sz="2400" dirty="0" err="1" smtClean="0"/>
              <a:t>Microprocesseur</a:t>
            </a:r>
            <a:endParaRPr lang="en-US" sz="2400" dirty="0" smtClean="0"/>
          </a:p>
          <a:p>
            <a:r>
              <a:rPr lang="en-US" sz="2400" dirty="0" smtClean="0"/>
              <a:t>2 LED </a:t>
            </a:r>
            <a:r>
              <a:rPr lang="en-US" sz="2400" dirty="0" err="1" smtClean="0"/>
              <a:t>très</a:t>
            </a:r>
            <a:r>
              <a:rPr lang="en-US" sz="2400" dirty="0" smtClean="0"/>
              <a:t> </a:t>
            </a:r>
            <a:r>
              <a:rPr lang="en-US" sz="2400" dirty="0" err="1" smtClean="0"/>
              <a:t>puissants</a:t>
            </a:r>
            <a:r>
              <a:rPr lang="en-US" sz="2400" dirty="0" smtClean="0"/>
              <a:t> qui </a:t>
            </a:r>
            <a:r>
              <a:rPr lang="en-US" sz="2400" dirty="0" err="1" smtClean="0"/>
              <a:t>changent</a:t>
            </a:r>
            <a:r>
              <a:rPr lang="en-US" sz="2400" dirty="0" smtClean="0"/>
              <a:t> de </a:t>
            </a:r>
            <a:r>
              <a:rPr lang="en-US" sz="2400" dirty="0" err="1" smtClean="0"/>
              <a:t>couleur</a:t>
            </a:r>
            <a:endParaRPr lang="en-US" sz="2400" dirty="0" smtClean="0"/>
          </a:p>
          <a:p>
            <a:r>
              <a:rPr lang="en-US" sz="2400" dirty="0" smtClean="0"/>
              <a:t>1 gyroscope</a:t>
            </a:r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accéléromètre</a:t>
            </a:r>
            <a:endParaRPr lang="en-US" sz="2400" dirty="0" smtClean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récepteur</a:t>
            </a:r>
            <a:r>
              <a:rPr lang="en-US" sz="2400" dirty="0" smtClean="0"/>
              <a:t> Bluetooth</a:t>
            </a:r>
          </a:p>
          <a:p>
            <a:r>
              <a:rPr lang="en-US" sz="2400" dirty="0" smtClean="0"/>
              <a:t>2 piles </a:t>
            </a:r>
            <a:r>
              <a:rPr lang="en-US" sz="2400" dirty="0" err="1" smtClean="0"/>
              <a:t>rechargeables</a:t>
            </a:r>
            <a:endParaRPr lang="en-US" sz="2400" dirty="0" smtClean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chargeur</a:t>
            </a:r>
            <a:r>
              <a:rPr lang="en-US" sz="2400" dirty="0" smtClean="0"/>
              <a:t> sans </a:t>
            </a:r>
            <a:r>
              <a:rPr lang="en-US" sz="2400" dirty="0" err="1" smtClean="0"/>
              <a:t>fil</a:t>
            </a:r>
            <a:r>
              <a:rPr lang="en-US" sz="2400" dirty="0" smtClean="0"/>
              <a:t> (induction)</a:t>
            </a:r>
          </a:p>
        </p:txBody>
      </p:sp>
      <p:sp>
        <p:nvSpPr>
          <p:cNvPr id="9" name="Rectangle 8"/>
          <p:cNvSpPr/>
          <p:nvPr/>
        </p:nvSpPr>
        <p:spPr>
          <a:xfrm>
            <a:off x="472776" y="5450618"/>
            <a:ext cx="3883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www.gosphero.com</a:t>
            </a:r>
            <a:r>
              <a:rPr lang="en-US" dirty="0"/>
              <a:t>/tech-specs/</a:t>
            </a:r>
          </a:p>
        </p:txBody>
      </p:sp>
    </p:spTree>
    <p:extLst>
      <p:ext uri="{BB962C8B-B14F-4D97-AF65-F5344CB8AC3E}">
        <p14:creationId xmlns:p14="http://schemas.microsoft.com/office/powerpoint/2010/main" val="254007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changer la </a:t>
            </a:r>
            <a:r>
              <a:rPr lang="en-US" dirty="0" err="1" smtClean="0"/>
              <a:t>couleur</a:t>
            </a:r>
            <a:r>
              <a:rPr lang="en-US" dirty="0" smtClean="0"/>
              <a:t> de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faire </a:t>
            </a:r>
            <a:r>
              <a:rPr lang="en-US" dirty="0" err="1" smtClean="0"/>
              <a:t>cette</a:t>
            </a:r>
            <a:r>
              <a:rPr lang="en-US" dirty="0" smtClean="0"/>
              <a:t> mission ensemble.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1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47557"/>
          </a:xfrm>
        </p:spPr>
        <p:txBody>
          <a:bodyPr/>
          <a:lstStyle/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le menu </a:t>
            </a:r>
            <a:r>
              <a:rPr lang="en-US" dirty="0" err="1" smtClean="0"/>
              <a:t>Sphero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 err="1" smtClean="0"/>
              <a:t>sélectionne</a:t>
            </a:r>
            <a:r>
              <a:rPr lang="en-US" dirty="0" smtClean="0"/>
              <a:t> </a:t>
            </a:r>
            <a:r>
              <a:rPr lang="en-US" dirty="0"/>
              <a:t>le bloc de </a:t>
            </a:r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couleur</a:t>
            </a:r>
            <a:r>
              <a:rPr lang="en-US" dirty="0"/>
              <a:t>: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984500"/>
            <a:ext cx="52832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7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54018"/>
          </a:xfrm>
        </p:spPr>
        <p:txBody>
          <a:bodyPr/>
          <a:lstStyle/>
          <a:p>
            <a:r>
              <a:rPr lang="en-US" dirty="0" err="1" smtClean="0"/>
              <a:t>Fais</a:t>
            </a:r>
            <a:r>
              <a:rPr lang="en-US" dirty="0" smtClean="0"/>
              <a:t> </a:t>
            </a:r>
            <a:r>
              <a:rPr lang="en-US" dirty="0" err="1" smtClean="0"/>
              <a:t>glisser</a:t>
            </a:r>
            <a:r>
              <a:rPr lang="en-US" dirty="0" smtClean="0"/>
              <a:t> le bloc de </a:t>
            </a:r>
            <a:r>
              <a:rPr lang="en-US" dirty="0" err="1" smtClean="0"/>
              <a:t>commande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bloc </a:t>
            </a:r>
            <a:r>
              <a:rPr lang="en-US" dirty="0" err="1" smtClean="0"/>
              <a:t>d’exécution</a:t>
            </a:r>
            <a:r>
              <a:rPr lang="en-US" dirty="0"/>
              <a:t>: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654219"/>
            <a:ext cx="3632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54018"/>
          </a:xfrm>
        </p:spPr>
        <p:txBody>
          <a:bodyPr/>
          <a:lstStyle/>
          <a:p>
            <a:r>
              <a:rPr lang="en-US" dirty="0" smtClean="0"/>
              <a:t>Si </a:t>
            </a:r>
            <a:r>
              <a:rPr lang="en-US" dirty="0" err="1" smtClean="0"/>
              <a:t>tu</a:t>
            </a:r>
            <a:r>
              <a:rPr lang="en-US" dirty="0" smtClean="0"/>
              <a:t> cliques </a:t>
            </a:r>
            <a:r>
              <a:rPr lang="en-US" dirty="0" err="1" smtClean="0"/>
              <a:t>sur</a:t>
            </a:r>
            <a:r>
              <a:rPr lang="en-US" dirty="0" smtClean="0"/>
              <a:t> la </a:t>
            </a:r>
            <a:r>
              <a:rPr lang="en-US" dirty="0" err="1" smtClean="0"/>
              <a:t>couleur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pourras</a:t>
            </a:r>
            <a:r>
              <a:rPr lang="en-US" dirty="0" smtClean="0"/>
              <a:t> </a:t>
            </a:r>
            <a:r>
              <a:rPr lang="en-US" dirty="0" err="1" smtClean="0"/>
              <a:t>choisir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palette pour </a:t>
            </a:r>
            <a:r>
              <a:rPr lang="en-US" dirty="0" err="1" smtClean="0"/>
              <a:t>choisir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autre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90" y="3200704"/>
            <a:ext cx="3745743" cy="251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15522"/>
          </a:xfrm>
        </p:spPr>
        <p:txBody>
          <a:bodyPr/>
          <a:lstStyle/>
          <a:p>
            <a:r>
              <a:rPr lang="en-US" dirty="0" err="1" smtClean="0"/>
              <a:t>Exécute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en </a:t>
            </a:r>
            <a:r>
              <a:rPr lang="en-US" dirty="0" err="1" smtClean="0"/>
              <a:t>cliquant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bouton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afficher</a:t>
            </a:r>
            <a:r>
              <a:rPr lang="en-US" dirty="0" smtClean="0"/>
              <a:t> la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choisie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29" y="2191552"/>
            <a:ext cx="1739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5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5&gt;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5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as fait ton premier </a:t>
            </a:r>
            <a:r>
              <a:rPr lang="en-US" dirty="0" err="1" smtClean="0">
                <a:solidFill>
                  <a:srgbClr val="008000"/>
                </a:solidFill>
              </a:rPr>
              <a:t>programme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Passons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à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peu</a:t>
            </a:r>
            <a:r>
              <a:rPr lang="en-US" dirty="0" smtClean="0">
                <a:solidFill>
                  <a:srgbClr val="008000"/>
                </a:solidFill>
              </a:rPr>
              <a:t> plus </a:t>
            </a:r>
            <a:r>
              <a:rPr lang="en-US" dirty="0" err="1" smtClean="0">
                <a:solidFill>
                  <a:srgbClr val="008000"/>
                </a:solidFill>
              </a:rPr>
              <a:t>compliqué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58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8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Ta mission </a:t>
            </a:r>
            <a:r>
              <a:rPr lang="en-US" dirty="0" err="1" smtClean="0"/>
              <a:t>est</a:t>
            </a:r>
            <a:r>
              <a:rPr lang="en-US" dirty="0" smtClean="0"/>
              <a:t> de faire </a:t>
            </a:r>
            <a:r>
              <a:rPr lang="en-US" dirty="0" err="1" smtClean="0"/>
              <a:t>clignoter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en </a:t>
            </a:r>
            <a:r>
              <a:rPr lang="en-US" dirty="0" err="1" smtClean="0"/>
              <a:t>utilisant</a:t>
            </a:r>
            <a:r>
              <a:rPr lang="en-US" dirty="0" smtClean="0"/>
              <a:t> 3 </a:t>
            </a:r>
            <a:r>
              <a:rPr lang="en-US" dirty="0" err="1" smtClean="0"/>
              <a:t>couleurs</a:t>
            </a:r>
            <a:r>
              <a:rPr lang="en-US" dirty="0" smtClean="0"/>
              <a:t>: noire, </a:t>
            </a:r>
            <a:r>
              <a:rPr lang="en-US" dirty="0" err="1" smtClean="0"/>
              <a:t>jaune</a:t>
            </a:r>
            <a:r>
              <a:rPr lang="en-US" dirty="0" smtClean="0"/>
              <a:t> et rouge</a:t>
            </a:r>
          </a:p>
          <a:p>
            <a:endParaRPr lang="en-US" dirty="0" smtClean="0"/>
          </a:p>
          <a:p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couleur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rester</a:t>
            </a:r>
            <a:r>
              <a:rPr lang="en-US" dirty="0" smtClean="0"/>
              <a:t> </a:t>
            </a:r>
            <a:r>
              <a:rPr lang="en-US" dirty="0" err="1" smtClean="0"/>
              <a:t>affichée</a:t>
            </a:r>
            <a:r>
              <a:rPr lang="en-US" dirty="0" smtClean="0"/>
              <a:t> 1 </a:t>
            </a:r>
            <a:r>
              <a:rPr lang="en-US" dirty="0" err="1" smtClean="0"/>
              <a:t>seconde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commencer </a:t>
            </a:r>
            <a:r>
              <a:rPr lang="en-US" dirty="0" err="1" smtClean="0"/>
              <a:t>quand</a:t>
            </a:r>
            <a:r>
              <a:rPr lang="en-US" dirty="0" smtClean="0"/>
              <a:t> on 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657" y="5272649"/>
            <a:ext cx="1739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5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des blocs </a:t>
            </a:r>
            <a:r>
              <a:rPr lang="en-US" dirty="0" err="1" smtClean="0"/>
              <a:t>suivants</a:t>
            </a:r>
            <a:r>
              <a:rPr lang="en-US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86" y="2711304"/>
            <a:ext cx="26289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540" y="2460332"/>
            <a:ext cx="30607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0" y="3352654"/>
            <a:ext cx="2235200" cy="8001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4345979"/>
            <a:ext cx="8229600" cy="1494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de les assembler </a:t>
            </a:r>
            <a:r>
              <a:rPr lang="en-US" dirty="0" err="1" smtClean="0"/>
              <a:t>correctement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Prêt ? Go !</a:t>
            </a:r>
          </a:p>
        </p:txBody>
      </p:sp>
    </p:spTree>
    <p:extLst>
      <p:ext uri="{BB962C8B-B14F-4D97-AF65-F5344CB8AC3E}">
        <p14:creationId xmlns:p14="http://schemas.microsoft.com/office/powerpoint/2010/main" val="242794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55254"/>
          </a:xfrm>
        </p:spPr>
        <p:txBody>
          <a:bodyPr/>
          <a:lstStyle/>
          <a:p>
            <a:r>
              <a:rPr lang="en-US" dirty="0" smtClean="0"/>
              <a:t>Voilà </a:t>
            </a:r>
            <a:r>
              <a:rPr lang="en-US" dirty="0" err="1" smtClean="0"/>
              <a:t>une</a:t>
            </a:r>
            <a:r>
              <a:rPr lang="en-US" dirty="0" smtClean="0"/>
              <a:t> solution. </a:t>
            </a:r>
            <a:r>
              <a:rPr lang="en-US" dirty="0" err="1" smtClean="0"/>
              <a:t>Ressemble</a:t>
            </a:r>
            <a:r>
              <a:rPr lang="en-US" dirty="0" smtClean="0"/>
              <a:t>-t-</a:t>
            </a:r>
            <a:r>
              <a:rPr lang="en-US" dirty="0" err="1" smtClean="0"/>
              <a:t>elle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la </a:t>
            </a:r>
            <a:r>
              <a:rPr lang="en-US" dirty="0" err="1" smtClean="0"/>
              <a:t>tienne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75" y="2818697"/>
            <a:ext cx="34417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9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15522"/>
          </a:xfrm>
        </p:spPr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autre</a:t>
            </a:r>
            <a:r>
              <a:rPr lang="en-US" dirty="0" smtClean="0"/>
              <a:t> </a:t>
            </a:r>
            <a:r>
              <a:rPr lang="en-US" dirty="0" err="1" smtClean="0"/>
              <a:t>défi</a:t>
            </a:r>
            <a:r>
              <a:rPr lang="en-US" dirty="0" smtClean="0"/>
              <a:t>: </a:t>
            </a:r>
            <a:r>
              <a:rPr lang="en-US" dirty="0" err="1" smtClean="0"/>
              <a:t>utilise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boucle pour </a:t>
            </a:r>
            <a:r>
              <a:rPr lang="en-US" dirty="0" err="1" smtClean="0"/>
              <a:t>répéter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3 </a:t>
            </a:r>
            <a:r>
              <a:rPr lang="en-US" dirty="0" err="1" smtClean="0"/>
              <a:t>fois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de </a:t>
            </a:r>
            <a:r>
              <a:rPr lang="en-US" dirty="0" err="1" smtClean="0"/>
              <a:t>ce</a:t>
            </a:r>
            <a:r>
              <a:rPr lang="en-US" dirty="0" smtClean="0"/>
              <a:t> bloc (</a:t>
            </a:r>
            <a:r>
              <a:rPr lang="en-US" dirty="0" err="1" smtClean="0"/>
              <a:t>n’oublie</a:t>
            </a:r>
            <a:r>
              <a:rPr lang="en-US" dirty="0" smtClean="0"/>
              <a:t> de changer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)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4495058"/>
            <a:ext cx="2298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2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439" y="1417638"/>
            <a:ext cx="4662984" cy="46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6&gt;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smtClean="0"/>
              <a:t>Voilà </a:t>
            </a:r>
            <a:r>
              <a:rPr lang="en-US" dirty="0" err="1" smtClean="0"/>
              <a:t>une</a:t>
            </a:r>
            <a:r>
              <a:rPr lang="en-US" dirty="0" smtClean="0"/>
              <a:t>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422" y="2180633"/>
            <a:ext cx="39751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Mission </a:t>
            </a:r>
            <a:r>
              <a:rPr lang="en-US" dirty="0"/>
              <a:t>6</a:t>
            </a:r>
            <a:r>
              <a:rPr lang="en-US" dirty="0" smtClean="0"/>
              <a:t>&gt; 3 </a:t>
            </a:r>
            <a:r>
              <a:rPr lang="en-US" dirty="0" err="1" smtClean="0"/>
              <a:t>couleurs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6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laisser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choisir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ses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2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</a:t>
            </a:r>
            <a:r>
              <a:rPr lang="en-US" dirty="0"/>
              <a:t>7</a:t>
            </a:r>
            <a:r>
              <a:rPr lang="en-US" dirty="0" smtClean="0"/>
              <a:t>&gt; </a:t>
            </a:r>
            <a:r>
              <a:rPr lang="en-US" dirty="0" err="1" smtClean="0"/>
              <a:t>Couleurs</a:t>
            </a:r>
            <a:r>
              <a:rPr lang="en-US" dirty="0" smtClean="0"/>
              <a:t> </a:t>
            </a:r>
            <a:r>
              <a:rPr lang="en-US" dirty="0" err="1" smtClean="0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864"/>
          </a:xfrm>
        </p:spPr>
        <p:txBody>
          <a:bodyPr>
            <a:normAutofit/>
          </a:bodyPr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les </a:t>
            </a:r>
            <a:r>
              <a:rPr lang="en-US" dirty="0" err="1" smtClean="0"/>
              <a:t>couleurs</a:t>
            </a:r>
            <a:r>
              <a:rPr lang="en-US" dirty="0" smtClean="0"/>
              <a:t> </a:t>
            </a:r>
            <a:r>
              <a:rPr lang="en-US" dirty="0" err="1" smtClean="0"/>
              <a:t>vont</a:t>
            </a:r>
            <a:r>
              <a:rPr lang="en-US" dirty="0" smtClean="0"/>
              <a:t> changer </a:t>
            </a:r>
            <a:r>
              <a:rPr lang="en-US" dirty="0" err="1" smtClean="0"/>
              <a:t>toutes</a:t>
            </a:r>
            <a:r>
              <a:rPr lang="en-US" dirty="0" smtClean="0"/>
              <a:t> </a:t>
            </a:r>
            <a:r>
              <a:rPr lang="en-US" dirty="0" err="1" smtClean="0"/>
              <a:t>seules</a:t>
            </a:r>
            <a:r>
              <a:rPr lang="en-US" dirty="0" smtClean="0"/>
              <a:t> de </a:t>
            </a:r>
            <a:r>
              <a:rPr lang="en-US" dirty="0" err="1" smtClean="0"/>
              <a:t>façon</a:t>
            </a:r>
            <a:r>
              <a:rPr lang="en-US" dirty="0" smtClean="0"/>
              <a:t> </a:t>
            </a:r>
            <a:r>
              <a:rPr lang="en-US" dirty="0" err="1" smtClean="0"/>
              <a:t>aléatoire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Les </a:t>
            </a:r>
            <a:r>
              <a:rPr lang="en-US" dirty="0" err="1" smtClean="0"/>
              <a:t>couleurs</a:t>
            </a:r>
            <a:r>
              <a:rPr lang="en-US" dirty="0" smtClean="0"/>
              <a:t> </a:t>
            </a:r>
            <a:r>
              <a:rPr lang="en-US" dirty="0" err="1" smtClean="0"/>
              <a:t>vont</a:t>
            </a:r>
            <a:r>
              <a:rPr lang="en-US" dirty="0" smtClean="0"/>
              <a:t> changer pendant 10 </a:t>
            </a:r>
            <a:r>
              <a:rPr lang="en-US" dirty="0" err="1" smtClean="0"/>
              <a:t>secondes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9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7</a:t>
            </a:r>
            <a:r>
              <a:rPr lang="en-US" dirty="0" smtClean="0"/>
              <a:t>&gt; </a:t>
            </a:r>
            <a:r>
              <a:rPr lang="en-US" dirty="0" err="1"/>
              <a:t>Couleurs</a:t>
            </a:r>
            <a:r>
              <a:rPr lang="en-US" dirty="0"/>
              <a:t> </a:t>
            </a:r>
            <a:r>
              <a:rPr lang="en-US" dirty="0" err="1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err="1" smtClean="0"/>
              <a:t>Tu</a:t>
            </a:r>
            <a:r>
              <a:rPr lang="en-US" dirty="0" smtClean="0"/>
              <a:t> auras </a:t>
            </a:r>
            <a:r>
              <a:rPr lang="en-US" dirty="0" err="1" smtClean="0"/>
              <a:t>besoin</a:t>
            </a:r>
            <a:r>
              <a:rPr lang="en-US" dirty="0" smtClean="0"/>
              <a:t> des blocs </a:t>
            </a:r>
            <a:r>
              <a:rPr lang="en-US" dirty="0" err="1" smtClean="0"/>
              <a:t>suivants</a:t>
            </a:r>
            <a:r>
              <a:rPr lang="en-US" dirty="0" smtClean="0"/>
              <a:t>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86" y="2711304"/>
            <a:ext cx="26289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099" y="2562520"/>
            <a:ext cx="30607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899" y="3752704"/>
            <a:ext cx="2235200" cy="8001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4345979"/>
            <a:ext cx="8229600" cy="14948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de les assembler </a:t>
            </a:r>
            <a:r>
              <a:rPr lang="en-US" dirty="0" err="1" smtClean="0"/>
              <a:t>correctement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Prêt ? Go 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0" y="2711304"/>
            <a:ext cx="2197100" cy="116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724" y="3154410"/>
            <a:ext cx="1790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0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7&gt; </a:t>
            </a:r>
            <a:r>
              <a:rPr lang="en-US" dirty="0" err="1"/>
              <a:t>Couleurs</a:t>
            </a:r>
            <a:r>
              <a:rPr lang="en-US" dirty="0"/>
              <a:t> </a:t>
            </a:r>
            <a:r>
              <a:rPr lang="en-US" dirty="0" err="1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87399"/>
          </a:xfrm>
        </p:spPr>
        <p:txBody>
          <a:bodyPr/>
          <a:lstStyle/>
          <a:p>
            <a:r>
              <a:rPr lang="en-US" dirty="0" smtClean="0"/>
              <a:t>Voilà </a:t>
            </a:r>
            <a:r>
              <a:rPr lang="en-US" dirty="0" err="1" smtClean="0"/>
              <a:t>une</a:t>
            </a:r>
            <a:r>
              <a:rPr lang="en-US" dirty="0" smtClean="0"/>
              <a:t> solution</a:t>
            </a:r>
            <a:r>
              <a:rPr lang="en-US" dirty="0"/>
              <a:t> </a:t>
            </a:r>
            <a:r>
              <a:rPr lang="en-US" dirty="0" smtClean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39" y="2810933"/>
            <a:ext cx="49149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29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7</a:t>
            </a:r>
            <a:r>
              <a:rPr lang="en-US" dirty="0" smtClean="0"/>
              <a:t>&gt; </a:t>
            </a:r>
            <a:r>
              <a:rPr lang="en-US" dirty="0" err="1"/>
              <a:t>Couleurs</a:t>
            </a:r>
            <a:r>
              <a:rPr lang="en-US" dirty="0"/>
              <a:t> </a:t>
            </a:r>
            <a:r>
              <a:rPr lang="en-US" dirty="0" err="1"/>
              <a:t>aléatoires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7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</a:t>
            </a:r>
            <a:r>
              <a:rPr lang="en-US" dirty="0" smtClean="0">
                <a:solidFill>
                  <a:srgbClr val="008000"/>
                </a:solidFill>
              </a:rPr>
              <a:t> capable de changer les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 de ton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>
                <a:solidFill>
                  <a:srgbClr val="008000"/>
                </a:solidFill>
              </a:rPr>
              <a:t>.</a:t>
            </a:r>
            <a:endParaRPr lang="en-US" dirty="0" smtClean="0">
              <a:solidFill>
                <a:srgbClr val="00800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Avant de faire </a:t>
            </a:r>
            <a:r>
              <a:rPr lang="en-US" dirty="0" err="1" smtClean="0">
                <a:solidFill>
                  <a:srgbClr val="008000"/>
                </a:solidFill>
              </a:rPr>
              <a:t>bouger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, on </a:t>
            </a:r>
            <a:r>
              <a:rPr lang="en-US" dirty="0" err="1" smtClean="0">
                <a:solidFill>
                  <a:srgbClr val="008000"/>
                </a:solidFill>
              </a:rPr>
              <a:t>doit</a:t>
            </a:r>
            <a:r>
              <a:rPr lang="en-US" dirty="0" smtClean="0">
                <a:solidFill>
                  <a:srgbClr val="008000"/>
                </a:solidFill>
              </a:rPr>
              <a:t> le </a:t>
            </a:r>
            <a:r>
              <a:rPr lang="en-US" dirty="0" err="1" smtClean="0">
                <a:solidFill>
                  <a:srgbClr val="008000"/>
                </a:solidFill>
              </a:rPr>
              <a:t>calibrer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7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r>
              <a:rPr lang="en-US" dirty="0" smtClean="0"/>
              <a:t> ton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35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boule qui </a:t>
            </a:r>
            <a:r>
              <a:rPr lang="en-US" dirty="0" err="1" smtClean="0"/>
              <a:t>tourne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sens.</a:t>
            </a:r>
            <a:endParaRPr lang="en-US" dirty="0" smtClean="0"/>
          </a:p>
          <a:p>
            <a:r>
              <a:rPr lang="en-US" dirty="0" smtClean="0"/>
              <a:t>Le </a:t>
            </a:r>
            <a:r>
              <a:rPr lang="en-US" dirty="0" err="1" smtClean="0"/>
              <a:t>problème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ne sais pas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l’avance</a:t>
            </a:r>
            <a:r>
              <a:rPr lang="en-US" dirty="0" smtClean="0"/>
              <a:t> comment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orienté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Sphero</a:t>
            </a:r>
            <a:r>
              <a:rPr lang="en-US" dirty="0" smtClean="0"/>
              <a:t> se </a:t>
            </a:r>
            <a:r>
              <a:rPr lang="en-US" dirty="0" err="1" smtClean="0"/>
              <a:t>stabilise</a:t>
            </a:r>
            <a:r>
              <a:rPr lang="en-US" dirty="0" smtClean="0"/>
              <a:t> tout </a:t>
            </a:r>
            <a:r>
              <a:rPr lang="en-US" dirty="0" err="1" smtClean="0"/>
              <a:t>seul</a:t>
            </a:r>
            <a:r>
              <a:rPr lang="en-US" dirty="0" smtClean="0"/>
              <a:t> en se </a:t>
            </a:r>
            <a:r>
              <a:rPr lang="en-US" dirty="0" err="1" smtClean="0"/>
              <a:t>rappelant</a:t>
            </a:r>
            <a:r>
              <a:rPr lang="en-US" dirty="0" smtClean="0"/>
              <a:t> de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dernière</a:t>
            </a:r>
            <a:r>
              <a:rPr lang="en-US" dirty="0" smtClean="0"/>
              <a:t> position.</a:t>
            </a:r>
            <a:endParaRPr lang="en-US" dirty="0"/>
          </a:p>
          <a:p>
            <a:r>
              <a:rPr lang="en-US" dirty="0" smtClean="0"/>
              <a:t>Le </a:t>
            </a:r>
            <a:r>
              <a:rPr lang="en-US" dirty="0" err="1" smtClean="0"/>
              <a:t>Calibrage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permet</a:t>
            </a:r>
            <a:r>
              <a:rPr lang="en-US" dirty="0" smtClean="0"/>
              <a:t> de changer </a:t>
            </a:r>
            <a:r>
              <a:rPr lang="en-US" dirty="0" err="1" smtClean="0"/>
              <a:t>sa</a:t>
            </a:r>
            <a:r>
              <a:rPr lang="en-US" dirty="0" smtClean="0"/>
              <a:t> position.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8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Quand</a:t>
            </a:r>
            <a:r>
              <a:rPr lang="en-US" dirty="0" smtClean="0"/>
              <a:t> on </a:t>
            </a:r>
            <a:r>
              <a:rPr lang="en-US" dirty="0" err="1" smtClean="0"/>
              <a:t>calibre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, </a:t>
            </a:r>
            <a:r>
              <a:rPr lang="en-US" dirty="0" err="1" smtClean="0"/>
              <a:t>une</a:t>
            </a:r>
            <a:r>
              <a:rPr lang="en-US" dirty="0" smtClean="0"/>
              <a:t> lumière </a:t>
            </a:r>
            <a:r>
              <a:rPr lang="en-US" dirty="0" err="1" smtClean="0"/>
              <a:t>bleue</a:t>
            </a:r>
            <a:r>
              <a:rPr lang="en-US" dirty="0" smtClean="0"/>
              <a:t> </a:t>
            </a:r>
            <a:r>
              <a:rPr lang="en-US" dirty="0" err="1" smtClean="0"/>
              <a:t>apparaît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dirty="0" err="1" smtClean="0"/>
              <a:t>Cette</a:t>
            </a:r>
            <a:r>
              <a:rPr lang="en-US" dirty="0" smtClean="0"/>
              <a:t> lumière </a:t>
            </a:r>
            <a:r>
              <a:rPr lang="en-US" dirty="0" err="1" smtClean="0"/>
              <a:t>est</a:t>
            </a:r>
            <a:r>
              <a:rPr lang="en-US" dirty="0" smtClean="0"/>
              <a:t> la queue de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avancera</a:t>
            </a:r>
            <a:r>
              <a:rPr lang="en-US" dirty="0" smtClean="0"/>
              <a:t>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sens</a:t>
            </a:r>
            <a:r>
              <a:rPr lang="en-US" dirty="0" smtClean="0"/>
              <a:t> contraire de la lumière </a:t>
            </a:r>
            <a:r>
              <a:rPr lang="en-US" dirty="0" err="1" smtClean="0"/>
              <a:t>bleue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0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8: </a:t>
            </a:r>
            <a:r>
              <a:rPr lang="en-US" dirty="0" err="1"/>
              <a:t>Calibrer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02" y="2041092"/>
            <a:ext cx="4382598" cy="3158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3200" y="3381984"/>
            <a:ext cx="181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Queue de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341" y="3205260"/>
            <a:ext cx="1283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 direction </a:t>
            </a:r>
          </a:p>
          <a:p>
            <a:pPr algn="ctr"/>
            <a:r>
              <a:rPr lang="en-US" dirty="0" smtClean="0"/>
              <a:t>de </a:t>
            </a:r>
          </a:p>
          <a:p>
            <a:pPr algn="ctr"/>
            <a:r>
              <a:rPr lang="en-US" dirty="0" err="1" smtClean="0"/>
              <a:t>Sphero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8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13" y="1600200"/>
            <a:ext cx="3896114" cy="389611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66912" y="1600200"/>
            <a:ext cx="4119888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iPod Touch 5</a:t>
            </a:r>
          </a:p>
          <a:p>
            <a:r>
              <a:rPr lang="en-US" sz="2400" dirty="0" smtClean="0"/>
              <a:t>iPhone (4 </a:t>
            </a:r>
            <a:r>
              <a:rPr lang="en-US" sz="2400" dirty="0" err="1" smtClean="0"/>
              <a:t>à</a:t>
            </a:r>
            <a:r>
              <a:rPr lang="en-US" sz="2400" dirty="0" smtClean="0"/>
              <a:t> 6 Plus)</a:t>
            </a:r>
          </a:p>
          <a:p>
            <a:r>
              <a:rPr lang="en-US" sz="2400" dirty="0" err="1" smtClean="0"/>
              <a:t>iPad</a:t>
            </a:r>
            <a:r>
              <a:rPr lang="en-US" sz="2400" dirty="0" smtClean="0"/>
              <a:t> 2, 3, 4, Air, Mini</a:t>
            </a:r>
          </a:p>
          <a:p>
            <a:endParaRPr lang="en-US" sz="2400" dirty="0" smtClean="0"/>
          </a:p>
          <a:p>
            <a:r>
              <a:rPr lang="en-US" sz="2400" dirty="0" smtClean="0"/>
              <a:t>Android</a:t>
            </a:r>
          </a:p>
          <a:p>
            <a:endParaRPr lang="en-US" sz="2400" dirty="0" smtClean="0"/>
          </a:p>
          <a:p>
            <a:r>
              <a:rPr lang="en-US" sz="2400" dirty="0" smtClean="0"/>
              <a:t>Windows Phone</a:t>
            </a:r>
          </a:p>
          <a:p>
            <a:r>
              <a:rPr lang="en-US" sz="2400" dirty="0" smtClean="0"/>
              <a:t>Windows Tablet</a:t>
            </a:r>
          </a:p>
          <a:p>
            <a:r>
              <a:rPr lang="en-US" sz="2400" dirty="0" smtClean="0"/>
              <a:t>Windows Desktop</a:t>
            </a:r>
          </a:p>
        </p:txBody>
      </p:sp>
    </p:spTree>
    <p:extLst>
      <p:ext uri="{BB962C8B-B14F-4D97-AF65-F5344CB8AC3E}">
        <p14:creationId xmlns:p14="http://schemas.microsoft.com/office/powerpoint/2010/main" val="205277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8: </a:t>
            </a:r>
            <a:r>
              <a:rPr lang="en-US" dirty="0" err="1"/>
              <a:t>Calibrer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8949" y="5612161"/>
            <a:ext cx="181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Queue de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65260" y="1527321"/>
            <a:ext cx="1283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 direction </a:t>
            </a:r>
          </a:p>
          <a:p>
            <a:pPr algn="ctr"/>
            <a:r>
              <a:rPr lang="en-US" dirty="0" smtClean="0"/>
              <a:t>de </a:t>
            </a:r>
          </a:p>
          <a:p>
            <a:pPr algn="ctr"/>
            <a:r>
              <a:rPr lang="en-US" dirty="0" err="1" smtClean="0"/>
              <a:t>Sphero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67" y="1248305"/>
            <a:ext cx="3037336" cy="43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Spherly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propose de </a:t>
            </a:r>
            <a:r>
              <a:rPr lang="en-US" dirty="0" err="1" smtClean="0"/>
              <a:t>calibrer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de </a:t>
            </a:r>
            <a:r>
              <a:rPr lang="en-US" dirty="0" err="1" smtClean="0"/>
              <a:t>manière</a:t>
            </a:r>
            <a:r>
              <a:rPr lang="en-US" dirty="0" smtClean="0"/>
              <a:t> </a:t>
            </a:r>
            <a:r>
              <a:rPr lang="en-US" dirty="0" err="1" smtClean="0"/>
              <a:t>différente</a:t>
            </a:r>
            <a:r>
              <a:rPr lang="en-US" dirty="0" smtClean="0"/>
              <a:t> 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le menu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Via un bloc de </a:t>
            </a:r>
            <a:r>
              <a:rPr lang="en-US" dirty="0" err="1" smtClean="0"/>
              <a:t>commande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9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 le menu,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suffit</a:t>
            </a:r>
            <a:r>
              <a:rPr lang="en-US" dirty="0" smtClean="0"/>
              <a:t> de </a:t>
            </a:r>
            <a:r>
              <a:rPr lang="en-US" dirty="0" err="1" smtClean="0"/>
              <a:t>cliquer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le </a:t>
            </a:r>
            <a:r>
              <a:rPr lang="en-US" dirty="0" err="1" smtClean="0"/>
              <a:t>bouton</a:t>
            </a:r>
            <a:r>
              <a:rPr lang="en-US" dirty="0" smtClean="0"/>
              <a:t> “Calibrate” :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160376"/>
            <a:ext cx="7734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4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entre en mode </a:t>
            </a:r>
            <a:r>
              <a:rPr lang="en-US" dirty="0" err="1" smtClean="0"/>
              <a:t>calibrage</a:t>
            </a:r>
            <a:r>
              <a:rPr lang="en-US" dirty="0" smtClean="0"/>
              <a:t>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faire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pour </a:t>
            </a:r>
            <a:r>
              <a:rPr lang="en-US" dirty="0" err="1" smtClean="0"/>
              <a:t>lui</a:t>
            </a:r>
            <a:r>
              <a:rPr lang="en-US" dirty="0" smtClean="0"/>
              <a:t> </a:t>
            </a:r>
            <a:r>
              <a:rPr lang="en-US" dirty="0" err="1" smtClean="0"/>
              <a:t>donner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nouvelle direction.</a:t>
            </a:r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“End Calibration” </a:t>
            </a:r>
            <a:r>
              <a:rPr lang="en-US" dirty="0" err="1" smtClean="0"/>
              <a:t>quand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terminé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987" y="3925454"/>
            <a:ext cx="3571498" cy="21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5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L’autre</a:t>
            </a:r>
            <a:r>
              <a:rPr lang="en-US" dirty="0" smtClean="0"/>
              <a:t> </a:t>
            </a:r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d’utiliser</a:t>
            </a:r>
            <a:r>
              <a:rPr lang="en-US" dirty="0" smtClean="0"/>
              <a:t> un bloc de </a:t>
            </a:r>
            <a:r>
              <a:rPr lang="en-US" dirty="0" err="1" smtClean="0"/>
              <a:t>commande</a:t>
            </a:r>
            <a:r>
              <a:rPr lang="en-US" dirty="0"/>
              <a:t> </a:t>
            </a:r>
            <a:r>
              <a:rPr lang="en-US" dirty="0" smtClean="0"/>
              <a:t>qui se </a:t>
            </a:r>
            <a:r>
              <a:rPr lang="en-US" dirty="0" err="1" smtClean="0"/>
              <a:t>trouve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“</a:t>
            </a:r>
            <a:r>
              <a:rPr lang="en-US" dirty="0" err="1" smtClean="0"/>
              <a:t>Sphero</a:t>
            </a:r>
            <a:r>
              <a:rPr lang="en-US" dirty="0" smtClean="0"/>
              <a:t> Commands” :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818" y="3297382"/>
            <a:ext cx="4085755" cy="132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1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8: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peux</a:t>
            </a:r>
            <a:r>
              <a:rPr lang="en-US" dirty="0" smtClean="0"/>
              <a:t> </a:t>
            </a:r>
            <a:r>
              <a:rPr lang="en-US" dirty="0" err="1" smtClean="0"/>
              <a:t>définir</a:t>
            </a:r>
            <a:r>
              <a:rPr lang="en-US" dirty="0" smtClean="0"/>
              <a:t> le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secondes</a:t>
            </a:r>
            <a:r>
              <a:rPr lang="en-US" dirty="0" smtClean="0"/>
              <a:t> pour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laisser</a:t>
            </a:r>
            <a:r>
              <a:rPr lang="en-US" dirty="0" smtClean="0"/>
              <a:t> le temps de </a:t>
            </a:r>
            <a:r>
              <a:rPr lang="en-US" dirty="0" err="1" smtClean="0"/>
              <a:t>calibrer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Après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délai</a:t>
            </a:r>
            <a:r>
              <a:rPr lang="en-US" dirty="0" smtClean="0"/>
              <a:t>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terminera</a:t>
            </a:r>
            <a:r>
              <a:rPr lang="en-US" dirty="0" smtClean="0"/>
              <a:t> tout </a:t>
            </a:r>
            <a:r>
              <a:rPr lang="en-US" dirty="0" err="1" smtClean="0"/>
              <a:t>seul</a:t>
            </a:r>
            <a:r>
              <a:rPr lang="en-US" dirty="0" smtClean="0"/>
              <a:t> la calibration et </a:t>
            </a:r>
            <a:r>
              <a:rPr lang="en-US" dirty="0" err="1" smtClean="0"/>
              <a:t>utilisera</a:t>
            </a:r>
            <a:r>
              <a:rPr lang="en-US" dirty="0" smtClean="0"/>
              <a:t> la nouvelle direction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auras </a:t>
            </a:r>
            <a:r>
              <a:rPr lang="en-US" dirty="0" err="1" smtClean="0"/>
              <a:t>donnée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2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8&gt; </a:t>
            </a:r>
            <a:r>
              <a:rPr lang="en-US" dirty="0" err="1" smtClean="0"/>
              <a:t>Calibrer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8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es</a:t>
            </a:r>
            <a:r>
              <a:rPr lang="en-US" dirty="0" smtClean="0">
                <a:solidFill>
                  <a:srgbClr val="008000"/>
                </a:solidFill>
              </a:rPr>
              <a:t> capable de </a:t>
            </a:r>
            <a:r>
              <a:rPr lang="en-US" dirty="0" err="1" smtClean="0">
                <a:solidFill>
                  <a:srgbClr val="008000"/>
                </a:solidFill>
              </a:rPr>
              <a:t>calibrer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a </a:t>
            </a:r>
            <a:r>
              <a:rPr lang="en-US" dirty="0" err="1" smtClean="0">
                <a:solidFill>
                  <a:srgbClr val="008000"/>
                </a:solidFill>
              </a:rPr>
              <a:t>besoin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d’exercices</a:t>
            </a:r>
            <a:r>
              <a:rPr lang="en-US" dirty="0" smtClean="0">
                <a:solidFill>
                  <a:srgbClr val="008000"/>
                </a:solidFill>
              </a:rPr>
              <a:t>.  Il </a:t>
            </a:r>
            <a:r>
              <a:rPr lang="en-US" dirty="0" err="1">
                <a:solidFill>
                  <a:srgbClr val="008000"/>
                </a:solidFill>
              </a:rPr>
              <a:t>est</a:t>
            </a:r>
            <a:r>
              <a:rPr lang="en-US" dirty="0">
                <a:solidFill>
                  <a:srgbClr val="008000"/>
                </a:solidFill>
              </a:rPr>
              <a:t> temps de </a:t>
            </a:r>
            <a:r>
              <a:rPr lang="en-US" dirty="0" smtClean="0">
                <a:solidFill>
                  <a:srgbClr val="008000"/>
                </a:solidFill>
              </a:rPr>
              <a:t>le faire </a:t>
            </a:r>
            <a:r>
              <a:rPr lang="en-US" dirty="0" err="1" smtClean="0">
                <a:solidFill>
                  <a:srgbClr val="008000"/>
                </a:solidFill>
              </a:rPr>
              <a:t>bouger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3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bouge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9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et </a:t>
            </a:r>
            <a:r>
              <a:rPr lang="en-US" dirty="0" err="1" smtClean="0"/>
              <a:t>recule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7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9&gt;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bouger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tous</a:t>
            </a:r>
            <a:r>
              <a:rPr lang="en-US" dirty="0" smtClean="0"/>
              <a:t> les </a:t>
            </a:r>
            <a:r>
              <a:rPr lang="en-US" dirty="0" err="1" smtClean="0"/>
              <a:t>sens.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commencer par le faire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Nous </a:t>
            </a:r>
            <a:r>
              <a:rPr lang="en-US" dirty="0" err="1" smtClean="0"/>
              <a:t>allons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les blocs don</a:t>
            </a:r>
            <a:r>
              <a:rPr lang="fr-FR" dirty="0" err="1" smtClean="0"/>
              <a:t>t</a:t>
            </a:r>
            <a:r>
              <a:rPr lang="fr-FR" dirty="0" smtClean="0"/>
              <a:t> tu auras besoin.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3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8&gt;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5414" y="1600200"/>
            <a:ext cx="4671386" cy="4525963"/>
          </a:xfrm>
        </p:spPr>
        <p:txBody>
          <a:bodyPr/>
          <a:lstStyle/>
          <a:p>
            <a:r>
              <a:rPr lang="en-US" dirty="0" smtClean="0"/>
              <a:t>Les blocs </a:t>
            </a:r>
            <a:r>
              <a:rPr lang="en-US" dirty="0" err="1" smtClean="0"/>
              <a:t>que</a:t>
            </a:r>
            <a:r>
              <a:rPr lang="en-US" dirty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vas </a:t>
            </a:r>
            <a:r>
              <a:rPr lang="en-US" dirty="0" err="1" smtClean="0"/>
              <a:t>utiliser</a:t>
            </a:r>
            <a:r>
              <a:rPr lang="en-US" dirty="0" smtClean="0"/>
              <a:t> se </a:t>
            </a:r>
            <a:r>
              <a:rPr lang="en-US" dirty="0" err="1" smtClean="0"/>
              <a:t>trouvent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menu </a:t>
            </a:r>
            <a:r>
              <a:rPr lang="en-US" dirty="0" err="1" smtClean="0"/>
              <a:t>Sphero</a:t>
            </a:r>
            <a:r>
              <a:rPr lang="en-US" dirty="0" smtClean="0"/>
              <a:t>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0" y="1654847"/>
            <a:ext cx="3857144" cy="365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2659" y="5015019"/>
            <a:ext cx="8084391" cy="704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Beaucoup de </a:t>
            </a:r>
            <a:r>
              <a:rPr lang="en-US" sz="2400" dirty="0" err="1" smtClean="0"/>
              <a:t>programmes</a:t>
            </a:r>
            <a:r>
              <a:rPr lang="en-US" sz="2400" dirty="0" smtClean="0"/>
              <a:t> et de </a:t>
            </a:r>
            <a:r>
              <a:rPr lang="en-US" sz="2400" dirty="0" err="1" smtClean="0"/>
              <a:t>jeux</a:t>
            </a:r>
            <a:r>
              <a:rPr lang="en-US" sz="2400" dirty="0" smtClean="0"/>
              <a:t> pour </a:t>
            </a:r>
            <a:r>
              <a:rPr lang="en-US" sz="2400" dirty="0" err="1" smtClean="0"/>
              <a:t>Sphero</a:t>
            </a:r>
            <a:r>
              <a:rPr lang="en-US" sz="24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87" y="1602719"/>
            <a:ext cx="6231228" cy="31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8&gt;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31" y="2060062"/>
            <a:ext cx="20066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31" y="2895600"/>
            <a:ext cx="2006600" cy="55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31" y="3596167"/>
            <a:ext cx="2133600" cy="74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31" y="4506281"/>
            <a:ext cx="2984500" cy="736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33685" y="2066125"/>
            <a:ext cx="308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 tout </a:t>
            </a:r>
            <a:r>
              <a:rPr lang="en-US" dirty="0" err="1" smtClean="0"/>
              <a:t>droit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33685" y="2908023"/>
            <a:ext cx="219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s’arrêter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33685" y="3754778"/>
            <a:ext cx="411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attend </a:t>
            </a:r>
            <a:r>
              <a:rPr lang="en-US" dirty="0" err="1" smtClean="0"/>
              <a:t>quelques</a:t>
            </a:r>
            <a:r>
              <a:rPr lang="en-US" dirty="0" smtClean="0"/>
              <a:t> </a:t>
            </a:r>
            <a:r>
              <a:rPr lang="en-US" dirty="0" err="1" smtClean="0"/>
              <a:t>secondes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33685" y="4690219"/>
            <a:ext cx="339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lui-même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4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8&gt;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utilise</a:t>
            </a:r>
            <a:r>
              <a:rPr lang="en-US" dirty="0" smtClean="0"/>
              <a:t> des </a:t>
            </a:r>
            <a:r>
              <a:rPr lang="en-US" dirty="0" err="1" smtClean="0"/>
              <a:t>degrés</a:t>
            </a:r>
            <a:r>
              <a:rPr lang="en-US" dirty="0" smtClean="0"/>
              <a:t> pour faire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0" y="2731236"/>
            <a:ext cx="3530600" cy="3238500"/>
          </a:xfrm>
          <a:prstGeom prst="rect">
            <a:avLst/>
          </a:prstGeom>
        </p:spPr>
      </p:pic>
      <p:sp>
        <p:nvSpPr>
          <p:cNvPr id="6" name="Curved Left Arrow 5"/>
          <p:cNvSpPr/>
          <p:nvPr/>
        </p:nvSpPr>
        <p:spPr>
          <a:xfrm>
            <a:off x="4808705" y="3141145"/>
            <a:ext cx="644043" cy="2730271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299" y="3769681"/>
            <a:ext cx="2984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9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8&gt;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72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7152" y="1600202"/>
            <a:ext cx="8309648" cy="2232890"/>
          </a:xfrm>
        </p:spPr>
        <p:txBody>
          <a:bodyPr>
            <a:normAutofit/>
          </a:bodyPr>
          <a:lstStyle/>
          <a:p>
            <a:r>
              <a:rPr lang="en-US" dirty="0" smtClean="0"/>
              <a:t>Pour faire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lui-même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faut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</a:t>
            </a:r>
            <a:r>
              <a:rPr lang="en-US" dirty="0" err="1" smtClean="0"/>
              <a:t>laisser</a:t>
            </a:r>
            <a:r>
              <a:rPr lang="en-US" dirty="0" smtClean="0"/>
              <a:t> le temps de le faire. </a:t>
            </a:r>
          </a:p>
          <a:p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dois</a:t>
            </a:r>
            <a:r>
              <a:rPr lang="en-US" dirty="0" smtClean="0"/>
              <a:t> placer des blocs </a:t>
            </a:r>
            <a:r>
              <a:rPr lang="en-US" dirty="0" err="1" smtClean="0"/>
              <a:t>d’attente</a:t>
            </a:r>
            <a:r>
              <a:rPr lang="en-US" dirty="0" smtClean="0"/>
              <a:t> </a:t>
            </a:r>
            <a:r>
              <a:rPr lang="en-US" dirty="0" err="1" smtClean="0"/>
              <a:t>avant</a:t>
            </a:r>
            <a:r>
              <a:rPr lang="en-US" dirty="0" smtClean="0"/>
              <a:t> et après la rotation.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093" y="3987029"/>
            <a:ext cx="3175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5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8&gt;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 mission </a:t>
            </a:r>
            <a:r>
              <a:rPr lang="en-US" dirty="0" err="1" smtClean="0"/>
              <a:t>est</a:t>
            </a:r>
            <a:r>
              <a:rPr lang="en-US" dirty="0" smtClean="0"/>
              <a:t> la </a:t>
            </a:r>
            <a:r>
              <a:rPr lang="en-US" dirty="0" err="1" smtClean="0"/>
              <a:t>suivante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tout </a:t>
            </a:r>
            <a:r>
              <a:rPr lang="en-US" dirty="0" err="1" smtClean="0"/>
              <a:t>droit</a:t>
            </a:r>
            <a:r>
              <a:rPr lang="en-US" dirty="0" smtClean="0"/>
              <a:t> pendant 1 </a:t>
            </a:r>
            <a:r>
              <a:rPr lang="en-US" dirty="0" err="1" smtClean="0"/>
              <a:t>seconde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s’arrête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tourne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lui-même</a:t>
            </a:r>
            <a:r>
              <a:rPr lang="en-US" dirty="0" smtClean="0"/>
              <a:t> de 180 </a:t>
            </a:r>
            <a:r>
              <a:rPr lang="en-US" dirty="0" err="1" smtClean="0"/>
              <a:t>degrés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avance</a:t>
            </a:r>
            <a:r>
              <a:rPr lang="en-US" dirty="0" smtClean="0"/>
              <a:t> </a:t>
            </a:r>
            <a:r>
              <a:rPr lang="en-US" dirty="0"/>
              <a:t>tout </a:t>
            </a:r>
            <a:r>
              <a:rPr lang="en-US" dirty="0" err="1"/>
              <a:t>droit</a:t>
            </a:r>
            <a:r>
              <a:rPr lang="en-US" dirty="0"/>
              <a:t> pendant 1 </a:t>
            </a:r>
            <a:r>
              <a:rPr lang="en-US" dirty="0" err="1"/>
              <a:t>seconde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/>
              <a:t>s’arrête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8&gt;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Voilà </a:t>
            </a:r>
            <a:r>
              <a:rPr lang="en-US" dirty="0" err="1" smtClean="0"/>
              <a:t>une</a:t>
            </a:r>
            <a:r>
              <a:rPr lang="en-US" dirty="0" smtClean="0"/>
              <a:t> solution. </a:t>
            </a:r>
            <a:r>
              <a:rPr lang="en-US" dirty="0" err="1" smtClean="0"/>
              <a:t>Avais-tu</a:t>
            </a:r>
            <a:r>
              <a:rPr lang="en-US" dirty="0" smtClean="0"/>
              <a:t> la </a:t>
            </a:r>
            <a:r>
              <a:rPr lang="en-US" dirty="0" err="1" smtClean="0"/>
              <a:t>même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28" y="2200324"/>
            <a:ext cx="3172078" cy="39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8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8&gt;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autre</a:t>
            </a:r>
            <a:r>
              <a:rPr lang="en-US" dirty="0" smtClean="0"/>
              <a:t> solution. </a:t>
            </a:r>
            <a:r>
              <a:rPr lang="en-US" dirty="0" err="1" smtClean="0"/>
              <a:t>Peux-tu</a:t>
            </a:r>
            <a:r>
              <a:rPr lang="en-US" dirty="0" smtClean="0"/>
              <a:t> </a:t>
            </a:r>
            <a:r>
              <a:rPr lang="en-US" dirty="0" err="1" smtClean="0"/>
              <a:t>l’expliquer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662" y="2624042"/>
            <a:ext cx="3121008" cy="35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8&gt; </a:t>
            </a:r>
            <a:r>
              <a:rPr lang="en-US" dirty="0" err="1"/>
              <a:t>Avancer</a:t>
            </a:r>
            <a:r>
              <a:rPr lang="en-US" dirty="0"/>
              <a:t> et </a:t>
            </a:r>
            <a:r>
              <a:rPr lang="en-US" dirty="0" err="1"/>
              <a:t>reculer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8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peut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avancer</a:t>
            </a:r>
            <a:r>
              <a:rPr lang="en-US" dirty="0" smtClean="0">
                <a:solidFill>
                  <a:srgbClr val="008000"/>
                </a:solidFill>
              </a:rPr>
              <a:t>, </a:t>
            </a:r>
            <a:r>
              <a:rPr lang="en-US" dirty="0" err="1" smtClean="0">
                <a:solidFill>
                  <a:srgbClr val="008000"/>
                </a:solidFill>
              </a:rPr>
              <a:t>reculer</a:t>
            </a:r>
            <a:r>
              <a:rPr lang="en-US" dirty="0" smtClean="0">
                <a:solidFill>
                  <a:srgbClr val="008000"/>
                </a:solidFill>
              </a:rPr>
              <a:t> et </a:t>
            </a:r>
            <a:r>
              <a:rPr lang="en-US" dirty="0" err="1" smtClean="0">
                <a:solidFill>
                  <a:srgbClr val="008000"/>
                </a:solidFill>
              </a:rPr>
              <a:t>même</a:t>
            </a:r>
            <a:r>
              <a:rPr lang="en-US" dirty="0" smtClean="0">
                <a:solidFill>
                  <a:srgbClr val="008000"/>
                </a:solidFill>
              </a:rPr>
              <a:t> changer de direction.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simplifier le </a:t>
            </a:r>
            <a:r>
              <a:rPr lang="en-US" dirty="0" err="1" smtClean="0">
                <a:solidFill>
                  <a:srgbClr val="008000"/>
                </a:solidFill>
              </a:rPr>
              <a:t>programme</a:t>
            </a:r>
            <a:r>
              <a:rPr lang="en-US" dirty="0" smtClean="0">
                <a:solidFill>
                  <a:srgbClr val="008000"/>
                </a:solidFill>
              </a:rPr>
              <a:t> en </a:t>
            </a:r>
            <a:r>
              <a:rPr lang="en-US" dirty="0" err="1" smtClean="0">
                <a:solidFill>
                  <a:srgbClr val="008000"/>
                </a:solidFill>
              </a:rPr>
              <a:t>utilisant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une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fonction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5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simplifie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9</a:t>
            </a:r>
            <a:r>
              <a:rPr lang="en-US" dirty="0" smtClean="0"/>
              <a:t>: Les </a:t>
            </a:r>
            <a:r>
              <a:rPr lang="en-US" dirty="0" err="1" smtClean="0"/>
              <a:t>fonctions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6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9&gt; Les </a:t>
            </a:r>
            <a:r>
              <a:rPr lang="en-US" dirty="0" err="1" smtClean="0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t’aide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regrouper</a:t>
            </a:r>
            <a:r>
              <a:rPr lang="en-US" dirty="0" smtClean="0"/>
              <a:t> des blocs pour programmer et </a:t>
            </a:r>
            <a:r>
              <a:rPr lang="en-US" dirty="0" err="1" smtClean="0"/>
              <a:t>réutiliser</a:t>
            </a:r>
            <a:r>
              <a:rPr lang="en-US" dirty="0" smtClean="0"/>
              <a:t> un </a:t>
            </a:r>
            <a:r>
              <a:rPr lang="en-US" dirty="0" err="1" smtClean="0"/>
              <a:t>comportement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peut-être</a:t>
            </a:r>
            <a:r>
              <a:rPr lang="en-US" dirty="0" smtClean="0"/>
              <a:t> </a:t>
            </a:r>
            <a:r>
              <a:rPr lang="en-US" dirty="0" err="1" smtClean="0"/>
              <a:t>appelée</a:t>
            </a:r>
            <a:r>
              <a:rPr lang="en-US" dirty="0" smtClean="0"/>
              <a:t> </a:t>
            </a:r>
            <a:r>
              <a:rPr lang="en-US" dirty="0" err="1" smtClean="0"/>
              <a:t>quand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veux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t’évite</a:t>
            </a:r>
            <a:r>
              <a:rPr lang="en-US" dirty="0" smtClean="0"/>
              <a:t> de </a:t>
            </a:r>
            <a:r>
              <a:rPr lang="en-US" dirty="0" err="1" smtClean="0"/>
              <a:t>réécrire</a:t>
            </a:r>
            <a:r>
              <a:rPr lang="en-US" dirty="0" smtClean="0"/>
              <a:t> du code.</a:t>
            </a:r>
          </a:p>
          <a:p>
            <a:r>
              <a:rPr lang="en-US" dirty="0" smtClean="0"/>
              <a:t>Les </a:t>
            </a:r>
            <a:r>
              <a:rPr lang="en-US" dirty="0" err="1" smtClean="0"/>
              <a:t>fonctions</a:t>
            </a:r>
            <a:r>
              <a:rPr lang="en-US" dirty="0" smtClean="0"/>
              <a:t> </a:t>
            </a:r>
            <a:r>
              <a:rPr lang="en-US" dirty="0" err="1" smtClean="0"/>
              <a:t>rendent</a:t>
            </a:r>
            <a:r>
              <a:rPr lang="en-US" dirty="0" smtClean="0"/>
              <a:t> ton </a:t>
            </a:r>
            <a:r>
              <a:rPr lang="en-US" dirty="0" err="1" smtClean="0"/>
              <a:t>programme</a:t>
            </a:r>
            <a:r>
              <a:rPr lang="en-US" dirty="0" smtClean="0"/>
              <a:t> plus </a:t>
            </a:r>
            <a:r>
              <a:rPr lang="en-US" dirty="0" err="1" smtClean="0"/>
              <a:t>lisible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accepter des </a:t>
            </a:r>
            <a:r>
              <a:rPr lang="en-US" dirty="0" err="1" smtClean="0"/>
              <a:t>valeurs</a:t>
            </a:r>
            <a:r>
              <a:rPr lang="en-US" dirty="0" smtClean="0"/>
              <a:t> (</a:t>
            </a:r>
            <a:r>
              <a:rPr lang="en-US" dirty="0" err="1" smtClean="0"/>
              <a:t>paramètres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retourner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valeur</a:t>
            </a:r>
            <a:r>
              <a:rPr lang="en-US" dirty="0" smtClean="0"/>
              <a:t> (</a:t>
            </a:r>
            <a:r>
              <a:rPr lang="en-US" dirty="0" err="1" smtClean="0"/>
              <a:t>résultat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0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Mission 9&gt; Les </a:t>
            </a:r>
            <a:r>
              <a:rPr lang="en-US" dirty="0" err="1" smtClean="0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programmer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pour faire </a:t>
            </a:r>
            <a:r>
              <a:rPr lang="en-US" dirty="0" err="1" smtClean="0"/>
              <a:t>avancer</a:t>
            </a:r>
            <a:r>
              <a:rPr lang="en-US" dirty="0" smtClean="0"/>
              <a:t> et </a:t>
            </a:r>
            <a:r>
              <a:rPr lang="en-US" dirty="0" err="1" smtClean="0"/>
              <a:t>reculer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La </a:t>
            </a:r>
            <a:r>
              <a:rPr lang="en-US" dirty="0" err="1" smtClean="0"/>
              <a:t>fonction</a:t>
            </a:r>
            <a:r>
              <a:rPr lang="en-US" dirty="0" smtClean="0"/>
              <a:t> </a:t>
            </a:r>
            <a:r>
              <a:rPr lang="en-US" dirty="0" err="1" smtClean="0"/>
              <a:t>s’appellera</a:t>
            </a:r>
            <a:r>
              <a:rPr lang="en-US" dirty="0" smtClean="0"/>
              <a:t> “roll” (qui </a:t>
            </a:r>
            <a:r>
              <a:rPr lang="en-US" dirty="0" err="1" smtClean="0"/>
              <a:t>veut</a:t>
            </a:r>
            <a:r>
              <a:rPr lang="en-US" dirty="0" smtClean="0"/>
              <a:t> dire: </a:t>
            </a:r>
            <a:r>
              <a:rPr lang="en-US" dirty="0" err="1" smtClean="0"/>
              <a:t>rouler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Le </a:t>
            </a:r>
            <a:r>
              <a:rPr lang="en-US" dirty="0" err="1" smtClean="0"/>
              <a:t>paramètre</a:t>
            </a:r>
            <a:r>
              <a:rPr lang="en-US" dirty="0" smtClean="0"/>
              <a:t> de </a:t>
            </a:r>
            <a:r>
              <a:rPr lang="en-US" dirty="0"/>
              <a:t>“roll” </a:t>
            </a:r>
            <a:r>
              <a:rPr lang="en-US" dirty="0" err="1" smtClean="0"/>
              <a:t>s’appellera</a:t>
            </a:r>
            <a:r>
              <a:rPr lang="en-US" dirty="0" smtClean="0"/>
              <a:t> “direction”.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8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2659" y="5015019"/>
            <a:ext cx="8084391" cy="7040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 smtClean="0"/>
              <a:t>Sharky</a:t>
            </a:r>
            <a:r>
              <a:rPr lang="en-US" sz="2400" dirty="0" smtClean="0"/>
              <a:t>, un </a:t>
            </a:r>
            <a:r>
              <a:rPr lang="en-US" sz="2400" dirty="0" err="1" smtClean="0"/>
              <a:t>jeu</a:t>
            </a:r>
            <a:r>
              <a:rPr lang="en-US" sz="2400" dirty="0" smtClean="0"/>
              <a:t> </a:t>
            </a:r>
            <a:r>
              <a:rPr lang="en-US" sz="2400" dirty="0" err="1" smtClean="0"/>
              <a:t>Sphero</a:t>
            </a:r>
            <a:r>
              <a:rPr lang="en-US" sz="2400" dirty="0" smtClean="0"/>
              <a:t> de </a:t>
            </a:r>
            <a:r>
              <a:rPr lang="en-US" sz="2400" dirty="0" err="1" smtClean="0"/>
              <a:t>réalité</a:t>
            </a:r>
            <a:r>
              <a:rPr lang="en-US" sz="2400" dirty="0" smtClean="0"/>
              <a:t> </a:t>
            </a:r>
            <a:r>
              <a:rPr lang="en-US" sz="2400" dirty="0" err="1" smtClean="0"/>
              <a:t>augmentée</a:t>
            </a:r>
            <a:r>
              <a:rPr lang="en-US" sz="2400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93" y="1355268"/>
            <a:ext cx="6496058" cy="36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1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le menu Functions et </a:t>
            </a:r>
            <a:r>
              <a:rPr lang="en-US" dirty="0" err="1" smtClean="0"/>
              <a:t>sélectionne</a:t>
            </a:r>
            <a:r>
              <a:rPr lang="en-US" dirty="0" smtClean="0"/>
              <a:t> le bloc </a:t>
            </a:r>
            <a:r>
              <a:rPr lang="en-US" dirty="0" err="1" smtClean="0"/>
              <a:t>suivant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351" y="2908300"/>
            <a:ext cx="2476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</a:t>
            </a:r>
            <a:r>
              <a:rPr lang="en-US" dirty="0" err="1" smtClean="0"/>
              <a:t>donner</a:t>
            </a:r>
            <a:r>
              <a:rPr lang="en-US" dirty="0" smtClean="0"/>
              <a:t> le nom: roll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2933700"/>
            <a:ext cx="1638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38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 err="1" smtClean="0"/>
              <a:t>fonction</a:t>
            </a:r>
            <a:r>
              <a:rPr lang="en-US" dirty="0" smtClean="0"/>
              <a:t> “roll” </a:t>
            </a:r>
            <a:r>
              <a:rPr lang="en-US" dirty="0" err="1" smtClean="0"/>
              <a:t>accepte</a:t>
            </a:r>
            <a:r>
              <a:rPr lang="en-US" dirty="0" smtClean="0"/>
              <a:t> un </a:t>
            </a:r>
            <a:r>
              <a:rPr lang="en-US" dirty="0" err="1" smtClean="0"/>
              <a:t>paramètre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l’on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appeler</a:t>
            </a:r>
            <a:r>
              <a:rPr lang="en-US" dirty="0" smtClean="0"/>
              <a:t> “direction”.</a:t>
            </a:r>
          </a:p>
          <a:p>
            <a:r>
              <a:rPr lang="en-US" dirty="0" smtClean="0"/>
              <a:t>Clique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l’étoile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190" y="3244554"/>
            <a:ext cx="4021031" cy="27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8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Déplace</a:t>
            </a:r>
            <a:r>
              <a:rPr lang="en-US" dirty="0" smtClean="0"/>
              <a:t> “input name: x” sous “inputs”: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2347191"/>
            <a:ext cx="4889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6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le nom “x” par “direction”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516850"/>
            <a:ext cx="53848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8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78051"/>
          </a:xfrm>
        </p:spPr>
        <p:txBody>
          <a:bodyPr/>
          <a:lstStyle/>
          <a:p>
            <a:r>
              <a:rPr lang="en-US" dirty="0" smtClean="0"/>
              <a:t>Clique de nouveau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l’étoile</a:t>
            </a:r>
            <a:r>
              <a:rPr lang="en-US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3767982"/>
            <a:ext cx="8229600" cy="18780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Bravo ! </a:t>
            </a:r>
            <a:r>
              <a:rPr lang="en-US" dirty="0" err="1" smtClean="0"/>
              <a:t>Tu</a:t>
            </a:r>
            <a:r>
              <a:rPr lang="en-US" dirty="0" smtClean="0"/>
              <a:t> as </a:t>
            </a:r>
            <a:r>
              <a:rPr lang="en-US" dirty="0" err="1" smtClean="0"/>
              <a:t>créé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fonction</a:t>
            </a:r>
            <a:r>
              <a:rPr lang="en-US" dirty="0" smtClean="0"/>
              <a:t> qui </a:t>
            </a:r>
            <a:r>
              <a:rPr lang="en-US" dirty="0" err="1" smtClean="0"/>
              <a:t>s’appelle</a:t>
            </a:r>
            <a:r>
              <a:rPr lang="en-US" dirty="0" smtClean="0"/>
              <a:t> “roll” et </a:t>
            </a:r>
            <a:r>
              <a:rPr lang="en-US" dirty="0" err="1" smtClean="0"/>
              <a:t>accepte</a:t>
            </a:r>
            <a:r>
              <a:rPr lang="en-US" dirty="0" smtClean="0"/>
              <a:t> un </a:t>
            </a:r>
            <a:r>
              <a:rPr lang="en-US" dirty="0" err="1" smtClean="0"/>
              <a:t>paramètre</a:t>
            </a:r>
            <a:r>
              <a:rPr lang="en-US" dirty="0" smtClean="0"/>
              <a:t> qui </a:t>
            </a:r>
            <a:r>
              <a:rPr lang="en-US" dirty="0" err="1" smtClean="0"/>
              <a:t>s’appelle</a:t>
            </a:r>
            <a:r>
              <a:rPr lang="en-US" dirty="0" smtClean="0"/>
              <a:t> “direction”.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46" y="2343004"/>
            <a:ext cx="2730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9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52887"/>
          </a:xfrm>
        </p:spPr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, ta </a:t>
            </a:r>
            <a:r>
              <a:rPr lang="en-US" dirty="0" err="1" smtClean="0"/>
              <a:t>fonction</a:t>
            </a:r>
            <a:r>
              <a:rPr lang="en-US" dirty="0" smtClean="0"/>
              <a:t> “roll” a </a:t>
            </a:r>
            <a:r>
              <a:rPr lang="en-US" dirty="0" err="1" smtClean="0"/>
              <a:t>été</a:t>
            </a:r>
            <a:r>
              <a:rPr lang="en-US" dirty="0" smtClean="0"/>
              <a:t> </a:t>
            </a:r>
            <a:r>
              <a:rPr lang="en-US" dirty="0" err="1" smtClean="0"/>
              <a:t>ajoutée</a:t>
            </a:r>
            <a:r>
              <a:rPr lang="en-US" dirty="0" smtClean="0"/>
              <a:t> sous “Functions”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77" y="2664800"/>
            <a:ext cx="3756123" cy="321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52887"/>
          </a:xfrm>
        </p:spPr>
        <p:txBody>
          <a:bodyPr/>
          <a:lstStyle/>
          <a:p>
            <a:r>
              <a:rPr lang="en-US" dirty="0" smtClean="0"/>
              <a:t>La variable “direction”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également</a:t>
            </a:r>
            <a:r>
              <a:rPr lang="en-US" dirty="0" smtClean="0"/>
              <a:t> </a:t>
            </a:r>
            <a:r>
              <a:rPr lang="en-US" dirty="0" err="1" smtClean="0"/>
              <a:t>ajoutée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Spherly</a:t>
            </a:r>
            <a:r>
              <a:rPr lang="en-US" dirty="0" smtClean="0"/>
              <a:t> sous “Variables”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857500"/>
            <a:ext cx="4686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5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78051"/>
          </a:xfrm>
        </p:spPr>
        <p:txBody>
          <a:bodyPr/>
          <a:lstStyle/>
          <a:p>
            <a:r>
              <a:rPr lang="en-US" dirty="0" err="1" smtClean="0"/>
              <a:t>Complète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</a:t>
            </a:r>
            <a:r>
              <a:rPr lang="en-US" dirty="0" err="1" smtClean="0"/>
              <a:t>comme</a:t>
            </a:r>
            <a:r>
              <a:rPr lang="en-US" dirty="0" smtClean="0"/>
              <a:t> suit: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7958" y="3361504"/>
            <a:ext cx="351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 </a:t>
            </a:r>
            <a:r>
              <a:rPr lang="en-US" dirty="0" err="1" smtClean="0"/>
              <a:t>paramètre</a:t>
            </a:r>
            <a:r>
              <a:rPr lang="en-US" dirty="0" smtClean="0"/>
              <a:t> “</a:t>
            </a:r>
            <a:r>
              <a:rPr lang="en-US" b="1" dirty="0" smtClean="0"/>
              <a:t>direction</a:t>
            </a:r>
            <a:r>
              <a:rPr lang="en-US" dirty="0" smtClean="0"/>
              <a:t>”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utilisé</a:t>
            </a:r>
            <a:r>
              <a:rPr lang="en-US" dirty="0" smtClean="0"/>
              <a:t> pour </a:t>
            </a:r>
            <a:r>
              <a:rPr lang="en-US" dirty="0" err="1" smtClean="0"/>
              <a:t>donner</a:t>
            </a:r>
            <a:r>
              <a:rPr lang="en-US" dirty="0" smtClean="0"/>
              <a:t> la direction en </a:t>
            </a:r>
            <a:r>
              <a:rPr lang="en-US" dirty="0" err="1" smtClean="0"/>
              <a:t>degrés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74" y="2533427"/>
            <a:ext cx="3860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1594"/>
          </a:xfrm>
        </p:spPr>
        <p:txBody>
          <a:bodyPr/>
          <a:lstStyle/>
          <a:p>
            <a:r>
              <a:rPr lang="en-US" dirty="0" err="1" smtClean="0"/>
              <a:t>Remplace</a:t>
            </a:r>
            <a:r>
              <a:rPr lang="en-US" dirty="0" smtClean="0"/>
              <a:t> le bloc de </a:t>
            </a:r>
            <a:r>
              <a:rPr lang="en-US" dirty="0" err="1" smtClean="0"/>
              <a:t>démarrage</a:t>
            </a:r>
            <a:r>
              <a:rPr lang="en-US" dirty="0" smtClean="0"/>
              <a:t> pour faire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r>
              <a:rPr lang="en-US" dirty="0" smtClean="0"/>
              <a:t> en </a:t>
            </a:r>
            <a:r>
              <a:rPr lang="en-US" dirty="0" err="1" smtClean="0"/>
              <a:t>avant</a:t>
            </a:r>
            <a:r>
              <a:rPr lang="en-US" dirty="0" smtClean="0"/>
              <a:t> et en </a:t>
            </a:r>
            <a:r>
              <a:rPr lang="en-US" dirty="0" err="1" smtClean="0"/>
              <a:t>arrière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4935" y="4183292"/>
            <a:ext cx="376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 tout </a:t>
            </a:r>
            <a:r>
              <a:rPr lang="en-US" dirty="0" err="1" smtClean="0"/>
              <a:t>droit</a:t>
            </a:r>
            <a:r>
              <a:rPr lang="en-US" dirty="0" smtClean="0"/>
              <a:t> (0 </a:t>
            </a:r>
            <a:r>
              <a:rPr lang="en-US" dirty="0" err="1" smtClean="0"/>
              <a:t>degré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4935" y="4586309"/>
            <a:ext cx="4771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se </a:t>
            </a:r>
            <a:r>
              <a:rPr lang="en-US" dirty="0" err="1" smtClean="0"/>
              <a:t>tourner</a:t>
            </a:r>
            <a:r>
              <a:rPr lang="en-US" dirty="0" smtClean="0"/>
              <a:t> pour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l’autre</a:t>
            </a:r>
            <a:r>
              <a:rPr lang="en-US" dirty="0" smtClean="0"/>
              <a:t> </a:t>
            </a:r>
            <a:r>
              <a:rPr lang="en-US" dirty="0" err="1" smtClean="0"/>
              <a:t>sens</a:t>
            </a:r>
            <a:r>
              <a:rPr lang="en-US" dirty="0" smtClean="0"/>
              <a:t> (180 </a:t>
            </a:r>
            <a:r>
              <a:rPr lang="en-US" dirty="0" err="1" smtClean="0"/>
              <a:t>degrés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45" y="3301999"/>
            <a:ext cx="3451013" cy="207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2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Contrôler</a:t>
            </a:r>
            <a:r>
              <a:rPr lang="en-US" dirty="0" smtClean="0"/>
              <a:t> </a:t>
            </a:r>
            <a:r>
              <a:rPr lang="en-US" dirty="0" err="1" smtClean="0"/>
              <a:t>Sphero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2409" y="4046209"/>
            <a:ext cx="8084391" cy="15061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Comic Sans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 smtClean="0"/>
              <a:t>Sphero</a:t>
            </a:r>
            <a:r>
              <a:rPr lang="en-US" sz="2400" dirty="0" smtClean="0"/>
              <a:t> a </a:t>
            </a:r>
            <a:r>
              <a:rPr lang="en-US" sz="2400" dirty="0" err="1" smtClean="0"/>
              <a:t>besoin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d’un </a:t>
            </a:r>
            <a:r>
              <a:rPr lang="en-US" sz="2400" dirty="0" err="1" smtClean="0"/>
              <a:t>programme</a:t>
            </a:r>
            <a:endParaRPr lang="en-US" sz="2400" dirty="0"/>
          </a:p>
          <a:p>
            <a:r>
              <a:rPr lang="en-US" sz="2400" dirty="0" err="1"/>
              <a:t>d</a:t>
            </a:r>
            <a:r>
              <a:rPr lang="en-US" sz="2400" dirty="0" err="1" smtClean="0"/>
              <a:t>’une</a:t>
            </a:r>
            <a:r>
              <a:rPr lang="en-US" sz="2400" dirty="0" smtClean="0"/>
              <a:t> </a:t>
            </a:r>
            <a:r>
              <a:rPr lang="en-US" sz="2400" dirty="0" err="1" smtClean="0"/>
              <a:t>connexion</a:t>
            </a:r>
            <a:r>
              <a:rPr lang="en-US" sz="2400" dirty="0" smtClean="0"/>
              <a:t> Bluetooth 2.2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25" y="1981200"/>
            <a:ext cx="5689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1594"/>
          </a:xfrm>
        </p:spPr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le menu “Math”,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trouveras</a:t>
            </a:r>
            <a:r>
              <a:rPr lang="en-US" dirty="0" smtClean="0"/>
              <a:t> le bloc pour </a:t>
            </a:r>
            <a:r>
              <a:rPr lang="en-US" dirty="0" err="1" smtClean="0"/>
              <a:t>mettre</a:t>
            </a:r>
            <a:r>
              <a:rPr lang="en-US" dirty="0" smtClean="0"/>
              <a:t> les </a:t>
            </a:r>
            <a:r>
              <a:rPr lang="en-US" dirty="0" err="1" smtClean="0"/>
              <a:t>valeurs</a:t>
            </a:r>
            <a:r>
              <a:rPr lang="en-US" dirty="0" smtClean="0"/>
              <a:t> du </a:t>
            </a:r>
            <a:r>
              <a:rPr lang="en-US" dirty="0" err="1" smtClean="0"/>
              <a:t>paramètre</a:t>
            </a:r>
            <a:r>
              <a:rPr lang="en-US" dirty="0" smtClean="0"/>
              <a:t> de la </a:t>
            </a:r>
            <a:r>
              <a:rPr lang="en-US" dirty="0" err="1" smtClean="0"/>
              <a:t>fonction</a:t>
            </a:r>
            <a:r>
              <a:rPr lang="en-US" dirty="0" smtClean="0"/>
              <a:t> “roll”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384" y="3335445"/>
            <a:ext cx="34798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6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smtClean="0"/>
              <a:t>Le </a:t>
            </a:r>
            <a:r>
              <a:rPr lang="en-US" dirty="0" err="1" smtClean="0"/>
              <a:t>programme</a:t>
            </a:r>
            <a:r>
              <a:rPr lang="en-US" dirty="0" smtClean="0"/>
              <a:t> final </a:t>
            </a:r>
            <a:r>
              <a:rPr lang="en-US" dirty="0" err="1" smtClean="0"/>
              <a:t>ressemble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ceci</a:t>
            </a:r>
            <a:r>
              <a:rPr lang="en-US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38" y="2335646"/>
            <a:ext cx="85217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4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4971"/>
          </a:xfrm>
        </p:spPr>
        <p:txBody>
          <a:bodyPr/>
          <a:lstStyle/>
          <a:p>
            <a:r>
              <a:rPr lang="en-US" dirty="0" err="1" smtClean="0"/>
              <a:t>Exécute</a:t>
            </a:r>
            <a:r>
              <a:rPr lang="en-US" dirty="0" smtClean="0"/>
              <a:t> le </a:t>
            </a:r>
            <a:r>
              <a:rPr lang="en-US" dirty="0" err="1" smtClean="0"/>
              <a:t>programme</a:t>
            </a:r>
            <a:r>
              <a:rPr lang="en-US" dirty="0"/>
              <a:t> </a:t>
            </a:r>
            <a:r>
              <a:rPr lang="en-US" dirty="0" smtClean="0"/>
              <a:t>et observe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qu’il</a:t>
            </a:r>
            <a:r>
              <a:rPr lang="en-US" dirty="0" smtClean="0"/>
              <a:t> fait.</a:t>
            </a:r>
          </a:p>
          <a:p>
            <a:endParaRPr lang="en-US" dirty="0"/>
          </a:p>
          <a:p>
            <a:r>
              <a:rPr lang="en-US" dirty="0" smtClean="0"/>
              <a:t>Si tout se </a:t>
            </a:r>
            <a:r>
              <a:rPr lang="en-US" dirty="0" err="1" smtClean="0"/>
              <a:t>passe</a:t>
            </a:r>
            <a:r>
              <a:rPr lang="en-US" dirty="0" smtClean="0"/>
              <a:t> </a:t>
            </a:r>
            <a:r>
              <a:rPr lang="en-US" dirty="0" err="1" smtClean="0"/>
              <a:t>correctement</a:t>
            </a:r>
            <a:r>
              <a:rPr lang="en-US" dirty="0" smtClean="0"/>
              <a:t>,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, </a:t>
            </a:r>
            <a:r>
              <a:rPr lang="en-US" dirty="0" err="1" smtClean="0"/>
              <a:t>s’arrêter</a:t>
            </a:r>
            <a:r>
              <a:rPr lang="en-US" dirty="0" smtClean="0"/>
              <a:t>, </a:t>
            </a:r>
            <a:r>
              <a:rPr lang="en-US" dirty="0" err="1" smtClean="0"/>
              <a:t>tourner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lui-même</a:t>
            </a:r>
            <a:r>
              <a:rPr lang="en-US" dirty="0" smtClean="0"/>
              <a:t> </a:t>
            </a:r>
            <a:r>
              <a:rPr lang="en-US" dirty="0" err="1" smtClean="0"/>
              <a:t>puis</a:t>
            </a:r>
            <a:r>
              <a:rPr lang="en-US" dirty="0" smtClean="0"/>
              <a:t> </a:t>
            </a:r>
            <a:r>
              <a:rPr lang="en-US" dirty="0" err="1" smtClean="0"/>
              <a:t>rouler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l’autre</a:t>
            </a:r>
            <a:r>
              <a:rPr lang="en-US" dirty="0" smtClean="0"/>
              <a:t> </a:t>
            </a:r>
            <a:r>
              <a:rPr lang="en-US" dirty="0" err="1" smtClean="0"/>
              <a:t>sens.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9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9&gt; Les </a:t>
            </a:r>
            <a:r>
              <a:rPr lang="en-US" dirty="0" err="1"/>
              <a:t>fonctions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</a:t>
            </a:r>
            <a:r>
              <a:rPr lang="en-US" dirty="0">
                <a:solidFill>
                  <a:srgbClr val="008000"/>
                </a:solidFill>
              </a:rPr>
              <a:t>9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Tu</a:t>
            </a:r>
            <a:r>
              <a:rPr lang="en-US" dirty="0" smtClean="0">
                <a:solidFill>
                  <a:srgbClr val="008000"/>
                </a:solidFill>
              </a:rPr>
              <a:t> as </a:t>
            </a:r>
            <a:r>
              <a:rPr lang="en-US" dirty="0" err="1" smtClean="0">
                <a:solidFill>
                  <a:srgbClr val="008000"/>
                </a:solidFill>
              </a:rPr>
              <a:t>créé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une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fonction</a:t>
            </a:r>
            <a:r>
              <a:rPr lang="en-US" dirty="0" smtClean="0">
                <a:solidFill>
                  <a:srgbClr val="008000"/>
                </a:solidFill>
              </a:rPr>
              <a:t> pour faire </a:t>
            </a:r>
            <a:r>
              <a:rPr lang="en-US" dirty="0" err="1" smtClean="0">
                <a:solidFill>
                  <a:srgbClr val="008000"/>
                </a:solidFill>
              </a:rPr>
              <a:t>avancer</a:t>
            </a:r>
            <a:r>
              <a:rPr lang="en-US" dirty="0" smtClean="0">
                <a:solidFill>
                  <a:srgbClr val="008000"/>
                </a:solidFill>
              </a:rPr>
              <a:t>, </a:t>
            </a:r>
            <a:r>
              <a:rPr lang="en-US" dirty="0" err="1" smtClean="0">
                <a:solidFill>
                  <a:srgbClr val="008000"/>
                </a:solidFill>
              </a:rPr>
              <a:t>reculer</a:t>
            </a:r>
            <a:r>
              <a:rPr lang="en-US" dirty="0" smtClean="0">
                <a:solidFill>
                  <a:srgbClr val="008000"/>
                </a:solidFill>
              </a:rPr>
              <a:t> et </a:t>
            </a:r>
            <a:r>
              <a:rPr lang="en-US" dirty="0" err="1" smtClean="0">
                <a:solidFill>
                  <a:srgbClr val="008000"/>
                </a:solidFill>
              </a:rPr>
              <a:t>même</a:t>
            </a:r>
            <a:r>
              <a:rPr lang="en-US" dirty="0" smtClean="0">
                <a:solidFill>
                  <a:srgbClr val="008000"/>
                </a:solidFill>
              </a:rPr>
              <a:t> changer de direction </a:t>
            </a: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On </a:t>
            </a:r>
            <a:r>
              <a:rPr lang="en-US" dirty="0" err="1" smtClean="0">
                <a:solidFill>
                  <a:srgbClr val="008000"/>
                </a:solidFill>
              </a:rPr>
              <a:t>va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utiliser</a:t>
            </a:r>
            <a:r>
              <a:rPr lang="en-US" dirty="0" smtClean="0">
                <a:solidFill>
                  <a:srgbClr val="008000"/>
                </a:solidFill>
              </a:rPr>
              <a:t> la </a:t>
            </a:r>
            <a:r>
              <a:rPr lang="en-US" dirty="0" err="1" smtClean="0">
                <a:solidFill>
                  <a:srgbClr val="008000"/>
                </a:solidFill>
              </a:rPr>
              <a:t>fonction</a:t>
            </a:r>
            <a:r>
              <a:rPr lang="en-US" dirty="0" smtClean="0">
                <a:solidFill>
                  <a:srgbClr val="008000"/>
                </a:solidFill>
              </a:rPr>
              <a:t> pour </a:t>
            </a:r>
            <a:r>
              <a:rPr lang="en-US" dirty="0" err="1" smtClean="0">
                <a:solidFill>
                  <a:srgbClr val="008000"/>
                </a:solidFill>
              </a:rPr>
              <a:t>dessiner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5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Mission 10</a:t>
            </a:r>
            <a:r>
              <a:rPr lang="en-US" dirty="0" smtClean="0"/>
              <a:t>: </a:t>
            </a:r>
            <a:r>
              <a:rPr lang="en-US" dirty="0" err="1" smtClean="0"/>
              <a:t>Sphero</a:t>
            </a:r>
            <a:r>
              <a:rPr lang="en-US" dirty="0" smtClean="0"/>
              <a:t> </a:t>
            </a:r>
            <a:r>
              <a:rPr lang="en-US" dirty="0" err="1" smtClean="0"/>
              <a:t>dessine</a:t>
            </a:r>
            <a:r>
              <a:rPr lang="en-US" dirty="0" smtClean="0"/>
              <a:t> un </a:t>
            </a:r>
            <a:r>
              <a:rPr lang="en-US" dirty="0" err="1" smtClean="0"/>
              <a:t>carré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Mission 11</a:t>
            </a:r>
            <a:r>
              <a:rPr lang="en-US" dirty="0" smtClean="0"/>
              <a:t>: </a:t>
            </a:r>
            <a:r>
              <a:rPr lang="en-US" dirty="0" err="1"/>
              <a:t>Sphero</a:t>
            </a:r>
            <a:r>
              <a:rPr lang="en-US" dirty="0"/>
              <a:t> </a:t>
            </a:r>
            <a:r>
              <a:rPr lang="en-US" dirty="0" smtClean="0"/>
              <a:t>change de </a:t>
            </a:r>
            <a:r>
              <a:rPr lang="en-US" dirty="0" err="1" smtClean="0"/>
              <a:t>couleur</a:t>
            </a:r>
            <a:r>
              <a:rPr lang="en-US" dirty="0" smtClean="0"/>
              <a:t> pour </a:t>
            </a:r>
            <a:r>
              <a:rPr lang="en-US" dirty="0" err="1" smtClean="0"/>
              <a:t>chaque</a:t>
            </a:r>
            <a:r>
              <a:rPr lang="en-US" dirty="0" smtClean="0"/>
              <a:t> </a:t>
            </a:r>
            <a:r>
              <a:rPr lang="en-US" dirty="0" err="1" smtClean="0"/>
              <a:t>côté</a:t>
            </a:r>
            <a:r>
              <a:rPr lang="en-US" dirty="0" smtClean="0"/>
              <a:t> du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1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10: 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cette</a:t>
            </a:r>
            <a:r>
              <a:rPr lang="en-US" dirty="0" smtClean="0"/>
              <a:t> mission, </a:t>
            </a:r>
            <a:r>
              <a:rPr lang="en-US" dirty="0" err="1" smtClean="0"/>
              <a:t>tu</a:t>
            </a:r>
            <a:r>
              <a:rPr lang="en-US" dirty="0" smtClean="0"/>
              <a:t> vas devoir </a:t>
            </a:r>
            <a:r>
              <a:rPr lang="en-US" dirty="0" err="1" smtClean="0"/>
              <a:t>dessiner</a:t>
            </a:r>
            <a:r>
              <a:rPr lang="en-US" dirty="0" smtClean="0"/>
              <a:t> un </a:t>
            </a:r>
            <a:r>
              <a:rPr lang="en-US" dirty="0" err="1" smtClean="0"/>
              <a:t>carré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Utilise</a:t>
            </a:r>
            <a:r>
              <a:rPr lang="en-US" dirty="0" smtClean="0"/>
              <a:t> la </a:t>
            </a:r>
            <a:r>
              <a:rPr lang="en-US" dirty="0" err="1" smtClean="0"/>
              <a:t>fonction</a:t>
            </a:r>
            <a:r>
              <a:rPr lang="en-US" dirty="0" smtClean="0"/>
              <a:t> “roll” de la mission </a:t>
            </a:r>
            <a:r>
              <a:rPr lang="en-US" dirty="0" err="1" smtClean="0"/>
              <a:t>précédente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1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10: 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carré</a:t>
            </a:r>
            <a:r>
              <a:rPr lang="en-US" dirty="0" smtClean="0"/>
              <a:t> a 4 </a:t>
            </a:r>
            <a:r>
              <a:rPr lang="en-US" dirty="0" err="1" smtClean="0"/>
              <a:t>côtés</a:t>
            </a:r>
            <a:r>
              <a:rPr lang="en-US" dirty="0" smtClean="0"/>
              <a:t> </a:t>
            </a:r>
            <a:r>
              <a:rPr lang="en-US" dirty="0" err="1" smtClean="0"/>
              <a:t>égaux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Chaque</a:t>
            </a:r>
            <a:r>
              <a:rPr lang="en-US" dirty="0" smtClean="0"/>
              <a:t> coin a un angle de 90 </a:t>
            </a:r>
            <a:r>
              <a:rPr lang="en-US" dirty="0" err="1" smtClean="0"/>
              <a:t>degrés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212" y="3090824"/>
            <a:ext cx="2519387" cy="2519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410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10: 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Utilise</a:t>
            </a:r>
            <a:r>
              <a:rPr lang="en-US" dirty="0"/>
              <a:t> la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smtClean="0"/>
              <a:t>“roll” </a:t>
            </a:r>
            <a:r>
              <a:rPr lang="en-US" dirty="0"/>
              <a:t>de la mission </a:t>
            </a:r>
            <a:r>
              <a:rPr lang="en-US" dirty="0" err="1"/>
              <a:t>précédente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Es-tu</a:t>
            </a:r>
            <a:r>
              <a:rPr lang="en-US" dirty="0" smtClean="0"/>
              <a:t> prêt ? </a:t>
            </a:r>
            <a:r>
              <a:rPr lang="en-US" dirty="0" err="1" smtClean="0"/>
              <a:t>Alors</a:t>
            </a:r>
            <a:r>
              <a:rPr lang="en-US" dirty="0" smtClean="0"/>
              <a:t> bonne chance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2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10&gt; 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8547"/>
          </a:xfrm>
        </p:spPr>
        <p:txBody>
          <a:bodyPr/>
          <a:lstStyle/>
          <a:p>
            <a:r>
              <a:rPr lang="en-US" dirty="0" err="1" smtClean="0"/>
              <a:t>Voici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7" y="2412464"/>
            <a:ext cx="7615767" cy="32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1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Mission </a:t>
            </a:r>
            <a:r>
              <a:rPr lang="en-US" dirty="0" smtClean="0"/>
              <a:t>10: </a:t>
            </a:r>
            <a:r>
              <a:rPr lang="en-US" dirty="0"/>
              <a:t>Le </a:t>
            </a:r>
            <a:r>
              <a:rPr lang="en-US" dirty="0" err="1" smtClean="0"/>
              <a:t>carré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008000"/>
                </a:solidFill>
              </a:rPr>
              <a:t>Mission 10 </a:t>
            </a:r>
            <a:r>
              <a:rPr lang="en-US" dirty="0" err="1" smtClean="0">
                <a:solidFill>
                  <a:srgbClr val="008000"/>
                </a:solidFill>
              </a:rPr>
              <a:t>accomplie</a:t>
            </a:r>
            <a:r>
              <a:rPr lang="en-US" dirty="0" smtClean="0">
                <a:solidFill>
                  <a:srgbClr val="008000"/>
                </a:solidFill>
              </a:rPr>
              <a:t> !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Sphero</a:t>
            </a:r>
            <a:r>
              <a:rPr lang="en-US" dirty="0" smtClean="0">
                <a:solidFill>
                  <a:srgbClr val="008000"/>
                </a:solidFill>
              </a:rPr>
              <a:t> a </a:t>
            </a:r>
            <a:r>
              <a:rPr lang="en-US" dirty="0" err="1" smtClean="0">
                <a:solidFill>
                  <a:srgbClr val="008000"/>
                </a:solidFill>
              </a:rPr>
              <a:t>dessiné</a:t>
            </a:r>
            <a:r>
              <a:rPr lang="en-US" dirty="0" smtClean="0">
                <a:solidFill>
                  <a:srgbClr val="008000"/>
                </a:solidFill>
              </a:rPr>
              <a:t> un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. 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008000"/>
                </a:solidFill>
              </a:rPr>
              <a:t>Animons</a:t>
            </a:r>
            <a:r>
              <a:rPr lang="en-US" dirty="0" smtClean="0">
                <a:solidFill>
                  <a:srgbClr val="008000"/>
                </a:solidFill>
              </a:rPr>
              <a:t> le </a:t>
            </a:r>
            <a:r>
              <a:rPr lang="en-US" dirty="0" err="1" smtClean="0">
                <a:solidFill>
                  <a:srgbClr val="008000"/>
                </a:solidFill>
              </a:rPr>
              <a:t>carré</a:t>
            </a:r>
            <a:r>
              <a:rPr lang="en-US" dirty="0" smtClean="0">
                <a:solidFill>
                  <a:srgbClr val="008000"/>
                </a:solidFill>
              </a:rPr>
              <a:t> en </a:t>
            </a:r>
            <a:r>
              <a:rPr lang="en-US" dirty="0" err="1" smtClean="0">
                <a:solidFill>
                  <a:srgbClr val="008000"/>
                </a:solidFill>
              </a:rPr>
              <a:t>affichant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différentes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couleurs</a:t>
            </a:r>
            <a:r>
              <a:rPr lang="en-US" dirty="0" smtClean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9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oxx4Kids-pptx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Devoxx4Kids-pptx-template.potx</Template>
  <TotalTime>4556</TotalTime>
  <Words>3657</Words>
  <Application>Microsoft Macintosh PowerPoint</Application>
  <PresentationFormat>On-screen Show (4:3)</PresentationFormat>
  <Paragraphs>737</Paragraphs>
  <Slides>136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7" baseType="lpstr">
      <vt:lpstr>Devoxx4Kids-pptx-template</vt:lpstr>
      <vt:lpstr>PowerPoint Presentation</vt:lpstr>
      <vt:lpstr>Sphero c’est quoi?</vt:lpstr>
      <vt:lpstr>Sphero c’est quoi?</vt:lpstr>
      <vt:lpstr>Sphero c’est quoi?</vt:lpstr>
      <vt:lpstr>Contrôler Sphero</vt:lpstr>
      <vt:lpstr>Contrôler Sphero</vt:lpstr>
      <vt:lpstr>Contrôler Sphero</vt:lpstr>
      <vt:lpstr>Contrôler Sphero</vt:lpstr>
      <vt:lpstr>Contrôler Sphero</vt:lpstr>
      <vt:lpstr>Espace de test</vt:lpstr>
      <vt:lpstr>Espace de test</vt:lpstr>
      <vt:lpstr>Programmer Sphero</vt:lpstr>
      <vt:lpstr>Programmer Sphero</vt:lpstr>
      <vt:lpstr>Programmer Sphero</vt:lpstr>
      <vt:lpstr>Programmer Sphero</vt:lpstr>
      <vt:lpstr>Prise en main</vt:lpstr>
      <vt:lpstr>Mission 1&gt; Serveur</vt:lpstr>
      <vt:lpstr>Mission 1&gt; Serveur</vt:lpstr>
      <vt:lpstr>Mission 1&gt; Serveur</vt:lpstr>
      <vt:lpstr>Mission 2&gt; Sphero</vt:lpstr>
      <vt:lpstr>Mission 2&gt; Sphero</vt:lpstr>
      <vt:lpstr>Mission 2&gt; Sphero</vt:lpstr>
      <vt:lpstr>Mission 2&gt; Sphero</vt:lpstr>
      <vt:lpstr>Mission 2&gt; Sphero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3&gt; Spherly</vt:lpstr>
      <vt:lpstr>Mission 4&gt; Connexion</vt:lpstr>
      <vt:lpstr>Mission 4&gt; Connexion</vt:lpstr>
      <vt:lpstr>Mission 4&gt; Connexion</vt:lpstr>
      <vt:lpstr>Mission 4&gt; Connexion</vt:lpstr>
      <vt:lpstr>Changer la couleur</vt:lpstr>
      <vt:lpstr>Mission 5&gt; Une couleur</vt:lpstr>
      <vt:lpstr>Mission 5&gt; Une couleur</vt:lpstr>
      <vt:lpstr>Mission 5&gt; Une couleur</vt:lpstr>
      <vt:lpstr>Mission 5&gt; Une couleur</vt:lpstr>
      <vt:lpstr>Mission 5&gt; Une couleur</vt:lpstr>
      <vt:lpstr>Mission 5&gt; Une couleur</vt:lpstr>
      <vt:lpstr>Mission 6&gt; 3 couleurs</vt:lpstr>
      <vt:lpstr>Mission 6&gt; 3 couleurs</vt:lpstr>
      <vt:lpstr>Mission 6&gt; 3 couleurs</vt:lpstr>
      <vt:lpstr>Mission 6&gt; 3 couleurs</vt:lpstr>
      <vt:lpstr>Mission 6&gt; 3 couleurs</vt:lpstr>
      <vt:lpstr>Mission 6&gt; 3 couleurs</vt:lpstr>
      <vt:lpstr>Mission 7&gt; Couleurs aléatoires</vt:lpstr>
      <vt:lpstr>Mission 7&gt; Couleurs aléatoires</vt:lpstr>
      <vt:lpstr>Mission 7&gt; Couleurs aléatoires</vt:lpstr>
      <vt:lpstr>Mission 7&gt; Couleurs aléatoires</vt:lpstr>
      <vt:lpstr>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8: Calibrer</vt:lpstr>
      <vt:lpstr>Mission 8&gt; Calibrer</vt:lpstr>
      <vt:lpstr>On bouge !</vt:lpstr>
      <vt:lpstr>Mission 9&gt; Avancer et reculer</vt:lpstr>
      <vt:lpstr>Mission 8&gt; Avancer et reculer</vt:lpstr>
      <vt:lpstr>Mission 8&gt; Avancer et reculer</vt:lpstr>
      <vt:lpstr>Mission 8&gt; Avancer et reculer</vt:lpstr>
      <vt:lpstr>Mission 8&gt; Avancer et reculer</vt:lpstr>
      <vt:lpstr>Mission 8&gt; Avancer et reculer</vt:lpstr>
      <vt:lpstr>Mission 8&gt; Avancer et reculer</vt:lpstr>
      <vt:lpstr>Mission 8&gt; Avancer et reculer</vt:lpstr>
      <vt:lpstr>Mission 8&gt; Avancer et reculer</vt:lpstr>
      <vt:lpstr>On simplifie le programme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Mission 9&gt; Les fonctions</vt:lpstr>
      <vt:lpstr>Le carré</vt:lpstr>
      <vt:lpstr>Mission 10: Le carré</vt:lpstr>
      <vt:lpstr>Mission 10: Le carré</vt:lpstr>
      <vt:lpstr>Mission 10: Le carré</vt:lpstr>
      <vt:lpstr>Mission 10&gt; Le carré</vt:lpstr>
      <vt:lpstr>Mission 10: Le carré</vt:lpstr>
      <vt:lpstr>Mission 11: Le carré en couleurs</vt:lpstr>
      <vt:lpstr>Mission 11: Le carré en couleurs</vt:lpstr>
      <vt:lpstr>Mission 11: Le carré en couleurs</vt:lpstr>
      <vt:lpstr>La vitesse</vt:lpstr>
      <vt:lpstr>Mission 12: La vitesse</vt:lpstr>
      <vt:lpstr>Mission 12: La vitesse</vt:lpstr>
      <vt:lpstr>Mission 12: La vitesse</vt:lpstr>
      <vt:lpstr>Mission 12: La vitesse</vt:lpstr>
      <vt:lpstr>Mission 12: La vitesse</vt:lpstr>
      <vt:lpstr>Les obstacles</vt:lpstr>
      <vt:lpstr>Mission 13: Stop si  un obstacle</vt:lpstr>
      <vt:lpstr>Mission 13: Stop si  un obstacle</vt:lpstr>
      <vt:lpstr>Mission 13: Stop si  un obstacle</vt:lpstr>
      <vt:lpstr>Mission 13: Stop si  un obstacle</vt:lpstr>
      <vt:lpstr>Mission 13: Stop si  un obstacle</vt:lpstr>
      <vt:lpstr>Mission 14: Flipper</vt:lpstr>
      <vt:lpstr>Mission 14: Flipper</vt:lpstr>
      <vt:lpstr>Mission 14: Flipper</vt:lpstr>
      <vt:lpstr>Mission 14: Flipper</vt:lpstr>
      <vt:lpstr>Mission 14: Flipper</vt:lpstr>
      <vt:lpstr>Mission 14: Flipper</vt:lpstr>
      <vt:lpstr>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Mission 15: Acrobatie</vt:lpstr>
      <vt:lpstr>Bravo !</vt:lpstr>
      <vt:lpstr>Mission 42</vt:lpstr>
      <vt:lpstr>Mission 42</vt:lpstr>
      <vt:lpstr>Liens utiles</vt:lpstr>
      <vt:lpstr>Remerciements</vt:lpstr>
    </vt:vector>
  </TitlesOfParts>
  <Manager/>
  <Company>www.devoxx4kids.com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Sphero</dc:title>
  <dc:subject>Programmation avec Spherly</dc:subject>
  <dc:creator>Said Eloudrhiri</dc:creator>
  <cp:keywords>sphero, spherly</cp:keywords>
  <dc:description/>
  <cp:lastModifiedBy>Said Eloudrhiri</cp:lastModifiedBy>
  <cp:revision>170</cp:revision>
  <dcterms:created xsi:type="dcterms:W3CDTF">2012-11-17T11:43:16Z</dcterms:created>
  <dcterms:modified xsi:type="dcterms:W3CDTF">2015-01-26T20:15:47Z</dcterms:modified>
  <cp:category/>
</cp:coreProperties>
</file>